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omments/comment1.xml" ContentType="application/vnd.openxmlformats-officedocument.presentationml.comments+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6"/>
  </p:notesMasterIdLst>
  <p:handoutMasterIdLst>
    <p:handoutMasterId r:id="rId17"/>
  </p:handoutMasterIdLst>
  <p:sldIdLst>
    <p:sldId id="2448" r:id="rId5"/>
    <p:sldId id="2463" r:id="rId6"/>
    <p:sldId id="2451" r:id="rId7"/>
    <p:sldId id="2457" r:id="rId8"/>
    <p:sldId id="2450" r:id="rId9"/>
    <p:sldId id="2464" r:id="rId10"/>
    <p:sldId id="2465" r:id="rId11"/>
    <p:sldId id="2467" r:id="rId12"/>
    <p:sldId id="2468" r:id="rId13"/>
    <p:sldId id="2469" r:id="rId14"/>
    <p:sldId id="243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92" userDrawn="1">
          <p15:clr>
            <a:srgbClr val="A4A3A4"/>
          </p15:clr>
        </p15:guide>
        <p15:guide id="2" pos="3840" userDrawn="1">
          <p15:clr>
            <a:srgbClr val="A4A3A4"/>
          </p15:clr>
        </p15:guide>
        <p15:guide id="3" orient="horz" pos="1416"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HOROUQ YASSER" initials="SY" lastIdx="1" clrIdx="0">
    <p:extLst>
      <p:ext uri="{19B8F6BF-5375-455C-9EA6-DF929625EA0E}">
        <p15:presenceInfo xmlns:p15="http://schemas.microsoft.com/office/powerpoint/2012/main" userId="S::shorouq.yasser125@ci.menofia.edu.eg::c28563cf-e9ff-43e9-b6f6-a81e71a35f5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99"/>
    <a:srgbClr val="A53F52"/>
    <a:srgbClr val="01023B"/>
    <a:srgbClr val="898989"/>
    <a:srgbClr val="2F3342"/>
    <a:srgbClr val="2C2153"/>
    <a:srgbClr val="E9975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04" autoAdjust="0"/>
    <p:restoredTop sz="91466" autoAdjust="0"/>
  </p:normalViewPr>
  <p:slideViewPr>
    <p:cSldViewPr snapToGrid="0">
      <p:cViewPr varScale="1">
        <p:scale>
          <a:sx n="66" d="100"/>
          <a:sy n="66" d="100"/>
        </p:scale>
        <p:origin x="816" y="60"/>
      </p:cViewPr>
      <p:guideLst>
        <p:guide orient="horz" pos="1992"/>
        <p:guide pos="3840"/>
        <p:guide orient="horz" pos="1416"/>
      </p:guideLst>
    </p:cSldViewPr>
  </p:slideViewPr>
  <p:outlineViewPr>
    <p:cViewPr>
      <p:scale>
        <a:sx n="33" d="100"/>
        <a:sy n="33" d="100"/>
      </p:scale>
      <p:origin x="0" y="-5189"/>
    </p:cViewPr>
  </p:outlineViewPr>
  <p:notesTextViewPr>
    <p:cViewPr>
      <p:scale>
        <a:sx n="1" d="1"/>
        <a:sy n="1" d="1"/>
      </p:scale>
      <p:origin x="0" y="0"/>
    </p:cViewPr>
  </p:notesTextViewPr>
  <p:sorterViewPr>
    <p:cViewPr>
      <p:scale>
        <a:sx n="130" d="100"/>
        <a:sy n="130" d="100"/>
      </p:scale>
      <p:origin x="0" y="-8722"/>
    </p:cViewPr>
  </p:sorter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12-30T21:52:00.060" idx="1">
    <p:pos x="7680" y="0"/>
    <p:text/>
    <p:extLst>
      <p:ext uri="{C676402C-5697-4E1C-873F-D02D1690AC5C}">
        <p15:threadingInfo xmlns:p15="http://schemas.microsoft.com/office/powerpoint/2012/main" timeZoneBias="-1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1/8/2022</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1/8/2022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10</a:t>
            </a:fld>
            <a:endParaRPr lang="en-US" dirty="0"/>
          </a:p>
        </p:txBody>
      </p:sp>
    </p:spTree>
    <p:extLst>
      <p:ext uri="{BB962C8B-B14F-4D97-AF65-F5344CB8AC3E}">
        <p14:creationId xmlns:p14="http://schemas.microsoft.com/office/powerpoint/2010/main" val="41266858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p:nvPr>
        </p:nvSpPr>
        <p:spPr>
          <a:xfrm>
            <a:off x="3512343" y="5922140"/>
            <a:ext cx="5167313" cy="518795"/>
          </a:xfrm>
        </p:spPr>
        <p:txBody>
          <a:bodyPr>
            <a:noAutofit/>
          </a:bodyPr>
          <a:lstStyle>
            <a:lvl1pPr marL="0" indent="0" algn="ctr">
              <a:buNone/>
              <a:defRPr sz="1800" spc="300">
                <a:solidFill>
                  <a:schemeClr val="tx1"/>
                </a:solidFill>
              </a:defRPr>
            </a:lvl1pPr>
            <a:lvl2pPr marL="457200" indent="0">
              <a:buNone/>
              <a:defRPr/>
            </a:lvl2pPr>
          </a:lstStyle>
          <a:p>
            <a:pPr lvl="0"/>
            <a:r>
              <a:rPr lang="en-US"/>
              <a:t>Click to edit Master text styles</a:t>
            </a:r>
          </a:p>
        </p:txBody>
      </p:sp>
      <p:sp>
        <p:nvSpPr>
          <p:cNvPr id="7" name="Text Placeholder 6">
            <a:extLst>
              <a:ext uri="{FF2B5EF4-FFF2-40B4-BE49-F238E27FC236}">
                <a16:creationId xmlns:a16="http://schemas.microsoft.com/office/drawing/2014/main" id="{758235C5-25B1-4243-9762-4AAD3C08E8BE}"/>
              </a:ext>
            </a:extLst>
          </p:cNvPr>
          <p:cNvSpPr>
            <a:spLocks noGrp="1"/>
          </p:cNvSpPr>
          <p:nvPr>
            <p:ph type="body" idx="1" hasCustomPrompt="1"/>
          </p:nvPr>
        </p:nvSpPr>
        <p:spPr>
          <a:xfrm>
            <a:off x="4038600" y="3608511"/>
            <a:ext cx="4114800"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marL="0" indent="0" algn="ctr">
              <a:buNone/>
              <a:defRPr sz="1800" cap="all" baseline="0"/>
            </a:lvl1pPr>
          </a:lstStyle>
          <a:p>
            <a:r>
              <a:rPr lang="en-US" spc="300" dirty="0"/>
              <a:t>ANNUAL REVIEW</a:t>
            </a:r>
          </a:p>
        </p:txBody>
      </p:sp>
      <p:sp>
        <p:nvSpPr>
          <p:cNvPr id="2" name="Title 1">
            <a:extLst>
              <a:ext uri="{FF2B5EF4-FFF2-40B4-BE49-F238E27FC236}">
                <a16:creationId xmlns:a16="http://schemas.microsoft.com/office/drawing/2014/main" id="{298B2C6E-DB6F-4476-8E95-9F6EC79392FD}"/>
              </a:ext>
            </a:extLst>
          </p:cNvPr>
          <p:cNvSpPr>
            <a:spLocks noGrp="1"/>
          </p:cNvSpPr>
          <p:nvPr>
            <p:ph type="title" hasCustomPrompt="1"/>
          </p:nvPr>
        </p:nvSpPr>
        <p:spPr>
          <a:xfrm>
            <a:off x="350836" y="2445633"/>
            <a:ext cx="11490325" cy="823913"/>
          </a:xfrm>
        </p:spPr>
        <p:txBody>
          <a:bodyPr>
            <a:noAutofit/>
          </a:bodyPr>
          <a:lstStyle>
            <a:lvl1pPr>
              <a:lnSpc>
                <a:spcPct val="150000"/>
              </a:lnSpc>
              <a:spcBef>
                <a:spcPts val="1000"/>
              </a:spcBef>
              <a:defRPr sz="4000" cap="all" spc="300" baseline="0"/>
            </a:lvl1pPr>
          </a:lstStyle>
          <a:p>
            <a:r>
              <a:rPr lang="en-US" dirty="0"/>
              <a:t>Click to edit Master TEXT styles</a:t>
            </a:r>
          </a:p>
        </p:txBody>
      </p:sp>
    </p:spTree>
    <p:extLst>
      <p:ext uri="{BB962C8B-B14F-4D97-AF65-F5344CB8AC3E}">
        <p14:creationId xmlns:p14="http://schemas.microsoft.com/office/powerpoint/2010/main" val="318230312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58000"/>
          </a:xfrm>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16" name="Content Placeholder 8">
            <a:extLst>
              <a:ext uri="{FF2B5EF4-FFF2-40B4-BE49-F238E27FC236}">
                <a16:creationId xmlns:a16="http://schemas.microsoft.com/office/drawing/2014/main" id="{42436126-0370-4532-A8AD-D20897982AD2}"/>
              </a:ext>
            </a:extLst>
          </p:cNvPr>
          <p:cNvSpPr>
            <a:spLocks noGrp="1"/>
          </p:cNvSpPr>
          <p:nvPr>
            <p:ph idx="1" hasCustomPrompt="1"/>
          </p:nvPr>
        </p:nvSpPr>
        <p:spPr>
          <a:xfrm>
            <a:off x="6096000" y="1661160"/>
            <a:ext cx="4646246" cy="2218585"/>
          </a:xfrm>
        </p:spPr>
        <p:txBody>
          <a:bodyPr>
            <a:noAutofit/>
          </a:bodyPr>
          <a:lstStyle>
            <a:lvl1pPr>
              <a:defRPr/>
            </a:lvl1pPr>
          </a:lstStyle>
          <a:p>
            <a:pPr marL="0" indent="0">
              <a:lnSpc>
                <a:spcPct val="100000"/>
              </a:lnSpc>
              <a:buNone/>
            </a:pPr>
            <a:r>
              <a:rPr lang="en-US" sz="1600" dirty="0">
                <a:cs typeface="Biome Light" panose="020B0303030204020804" pitchFamily="34" charset="0"/>
              </a:rPr>
              <a:t>Click to edit master text style.</a:t>
            </a:r>
          </a:p>
          <a:p>
            <a:pPr marL="0" indent="0">
              <a:buNone/>
            </a:pPr>
            <a:endParaRPr lang="en-US" dirty="0"/>
          </a:p>
        </p:txBody>
      </p:sp>
      <p:sp>
        <p:nvSpPr>
          <p:cNvPr id="17" name="Slide Number Placeholder 70">
            <a:extLst>
              <a:ext uri="{FF2B5EF4-FFF2-40B4-BE49-F238E27FC236}">
                <a16:creationId xmlns:a16="http://schemas.microsoft.com/office/drawing/2014/main" id="{AEC105AD-E933-4969-B038-0ABD6F013167}"/>
              </a:ext>
            </a:extLst>
          </p:cNvPr>
          <p:cNvSpPr txBox="1">
            <a:spLocks/>
          </p:cNvSpPr>
          <p:nvPr userDrawn="1"/>
        </p:nvSpPr>
        <p:spPr>
          <a:xfrm>
            <a:off x="11549269" y="6468303"/>
            <a:ext cx="44394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2E478F-E849-4A8C-AF1F-CBCC78A7CBFA}" type="slidenum">
              <a:rPr lang="en-US" smtClean="0"/>
              <a:pPr/>
              <a:t>‹#›</a:t>
            </a:fld>
            <a:endParaRPr lang="en-US" dirty="0"/>
          </a:p>
        </p:txBody>
      </p:sp>
      <p:sp>
        <p:nvSpPr>
          <p:cNvPr id="7" name="Title 1">
            <a:extLst>
              <a:ext uri="{FF2B5EF4-FFF2-40B4-BE49-F238E27FC236}">
                <a16:creationId xmlns:a16="http://schemas.microsoft.com/office/drawing/2014/main" id="{76CDEBF2-B5C9-4887-B717-81C3D1A73CA9}"/>
              </a:ext>
            </a:extLst>
          </p:cNvPr>
          <p:cNvSpPr>
            <a:spLocks noGrp="1"/>
          </p:cNvSpPr>
          <p:nvPr>
            <p:ph type="title"/>
          </p:nvPr>
        </p:nvSpPr>
        <p:spPr>
          <a:xfrm>
            <a:off x="6095999" y="612037"/>
            <a:ext cx="5897218" cy="884238"/>
          </a:xfrm>
        </p:spPr>
        <p:txBody>
          <a:bodyPr lIns="91440" rIns="91440" anchor="t">
            <a:noAutofit/>
          </a:bodyPr>
          <a:lstStyle>
            <a:lvl1pPr algn="l">
              <a:lnSpc>
                <a:spcPct val="150000"/>
              </a:lnSpc>
              <a:spcBef>
                <a:spcPts val="1000"/>
              </a:spcBef>
              <a:defRPr sz="3200">
                <a:solidFill>
                  <a:schemeClr val="tx1"/>
                </a:solidFill>
              </a:defRPr>
            </a:lvl1pPr>
          </a:lstStyle>
          <a:p>
            <a:r>
              <a:rPr lang="en-US"/>
              <a:t>Click to edit Master title style</a:t>
            </a:r>
            <a:endParaRPr lang="en-US" dirty="0"/>
          </a:p>
        </p:txBody>
      </p:sp>
      <p:sp>
        <p:nvSpPr>
          <p:cNvPr id="2" name="Rectangle 1">
            <a:extLst>
              <a:ext uri="{FF2B5EF4-FFF2-40B4-BE49-F238E27FC236}">
                <a16:creationId xmlns:a16="http://schemas.microsoft.com/office/drawing/2014/main" id="{016A7FA3-8C13-4E5A-88C4-4357C8ACD73E}"/>
              </a:ext>
              <a:ext uri="{C183D7F6-B498-43B3-948B-1728B52AA6E4}">
                <adec:decorative xmlns:adec="http://schemas.microsoft.com/office/drawing/2017/decorative" val="1"/>
              </a:ext>
            </a:extLst>
          </p:cNvPr>
          <p:cNvSpPr/>
          <p:nvPr userDrawn="1"/>
        </p:nvSpPr>
        <p:spPr>
          <a:xfrm>
            <a:off x="6107044"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131968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6" name="Title 5">
            <a:extLst>
              <a:ext uri="{FF2B5EF4-FFF2-40B4-BE49-F238E27FC236}">
                <a16:creationId xmlns:a16="http://schemas.microsoft.com/office/drawing/2014/main" id="{D9074D0F-754F-4F2C-A410-F222D2D2346E}"/>
              </a:ext>
            </a:extLst>
          </p:cNvPr>
          <p:cNvSpPr>
            <a:spLocks noGrp="1"/>
          </p:cNvSpPr>
          <p:nvPr>
            <p:ph type="title" idx="4294967295"/>
          </p:nvPr>
        </p:nvSpPr>
        <p:spPr>
          <a:xfrm>
            <a:off x="702365" y="1660810"/>
            <a:ext cx="10787270" cy="830649"/>
          </a:xfrm>
        </p:spPr>
        <p:txBody>
          <a:bodyPr>
            <a:noAutofit/>
          </a:bodyPr>
          <a:lstStyle/>
          <a:p>
            <a:r>
              <a:rPr lang="en-US" sz="4000" spc="300"/>
              <a:t>Click to edit Master title style</a:t>
            </a:r>
            <a:endParaRPr lang="en-US" sz="4000" spc="300" dirty="0"/>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hasCustomPrompt="1"/>
          </p:nvPr>
        </p:nvSpPr>
        <p:spPr>
          <a:xfrm>
            <a:off x="3512343" y="5137992"/>
            <a:ext cx="5167313"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 MASTER TEXT STYLES</a:t>
            </a:r>
          </a:p>
        </p:txBody>
      </p:sp>
      <p:sp>
        <p:nvSpPr>
          <p:cNvPr id="31" name="Text Placeholder 13">
            <a:extLst>
              <a:ext uri="{FF2B5EF4-FFF2-40B4-BE49-F238E27FC236}">
                <a16:creationId xmlns:a16="http://schemas.microsoft.com/office/drawing/2014/main" id="{1D89734B-03E0-4ADE-8F62-C819F3E976D5}"/>
              </a:ext>
            </a:extLst>
          </p:cNvPr>
          <p:cNvSpPr>
            <a:spLocks noGrp="1"/>
          </p:cNvSpPr>
          <p:nvPr>
            <p:ph type="body" sz="quarter" idx="16" hasCustomPrompt="1"/>
          </p:nvPr>
        </p:nvSpPr>
        <p:spPr>
          <a:xfrm>
            <a:off x="588194" y="3903126"/>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2" name="Text Placeholder 13">
            <a:extLst>
              <a:ext uri="{FF2B5EF4-FFF2-40B4-BE49-F238E27FC236}">
                <a16:creationId xmlns:a16="http://schemas.microsoft.com/office/drawing/2014/main" id="{85971F4D-8B59-4B3E-9169-64E0EF1BA85F}"/>
              </a:ext>
            </a:extLst>
          </p:cNvPr>
          <p:cNvSpPr>
            <a:spLocks noGrp="1"/>
          </p:cNvSpPr>
          <p:nvPr>
            <p:ph type="body" sz="quarter" idx="17" hasCustomPrompt="1"/>
          </p:nvPr>
        </p:nvSpPr>
        <p:spPr>
          <a:xfrm>
            <a:off x="4563664" y="3893330"/>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3" name="Text Placeholder 13">
            <a:extLst>
              <a:ext uri="{FF2B5EF4-FFF2-40B4-BE49-F238E27FC236}">
                <a16:creationId xmlns:a16="http://schemas.microsoft.com/office/drawing/2014/main" id="{90B19777-E2ED-419C-B486-857117FD081B}"/>
              </a:ext>
            </a:extLst>
          </p:cNvPr>
          <p:cNvSpPr>
            <a:spLocks noGrp="1"/>
          </p:cNvSpPr>
          <p:nvPr>
            <p:ph type="body" sz="quarter" idx="18" hasCustomPrompt="1"/>
          </p:nvPr>
        </p:nvSpPr>
        <p:spPr>
          <a:xfrm>
            <a:off x="8539138" y="3903126"/>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4" name="Online Image Placeholder 33">
            <a:extLst>
              <a:ext uri="{FF2B5EF4-FFF2-40B4-BE49-F238E27FC236}">
                <a16:creationId xmlns:a16="http://schemas.microsoft.com/office/drawing/2014/main" id="{1A58EB44-F532-4998-B316-61C738C37BF5}"/>
              </a:ext>
            </a:extLst>
          </p:cNvPr>
          <p:cNvSpPr>
            <a:spLocks noGrp="1"/>
          </p:cNvSpPr>
          <p:nvPr>
            <p:ph type="clipArt" sz="quarter" idx="19" hasCustomPrompt="1"/>
          </p:nvPr>
        </p:nvSpPr>
        <p:spPr>
          <a:xfrm>
            <a:off x="1754768" y="3098985"/>
            <a:ext cx="731520" cy="731520"/>
          </a:xfrm>
        </p:spPr>
        <p:txBody>
          <a:bodyPr>
            <a:noAutofit/>
          </a:bodyPr>
          <a:lstStyle>
            <a:lvl1pPr marL="0" indent="0">
              <a:buNone/>
              <a:defRPr/>
            </a:lvl1pPr>
          </a:lstStyle>
          <a:p>
            <a:r>
              <a:rPr lang="en-US" dirty="0"/>
              <a:t>Icon</a:t>
            </a:r>
          </a:p>
        </p:txBody>
      </p:sp>
      <p:sp>
        <p:nvSpPr>
          <p:cNvPr id="35" name="Online Image Placeholder 33">
            <a:extLst>
              <a:ext uri="{FF2B5EF4-FFF2-40B4-BE49-F238E27FC236}">
                <a16:creationId xmlns:a16="http://schemas.microsoft.com/office/drawing/2014/main" id="{33763C3C-3545-40BD-9B2C-DC4C0E4CE819}"/>
              </a:ext>
            </a:extLst>
          </p:cNvPr>
          <p:cNvSpPr>
            <a:spLocks noGrp="1"/>
          </p:cNvSpPr>
          <p:nvPr>
            <p:ph type="clipArt" sz="quarter" idx="20" hasCustomPrompt="1"/>
          </p:nvPr>
        </p:nvSpPr>
        <p:spPr>
          <a:xfrm>
            <a:off x="5730240" y="3098985"/>
            <a:ext cx="731520" cy="731520"/>
          </a:xfrm>
        </p:spPr>
        <p:txBody>
          <a:bodyPr>
            <a:noAutofit/>
          </a:bodyPr>
          <a:lstStyle>
            <a:lvl1pPr marL="0" indent="0">
              <a:buNone/>
              <a:defRPr/>
            </a:lvl1pPr>
          </a:lstStyle>
          <a:p>
            <a:r>
              <a:rPr lang="en-US" dirty="0"/>
              <a:t>Icon</a:t>
            </a:r>
          </a:p>
        </p:txBody>
      </p:sp>
      <p:sp>
        <p:nvSpPr>
          <p:cNvPr id="36" name="Online Image Placeholder 33">
            <a:extLst>
              <a:ext uri="{FF2B5EF4-FFF2-40B4-BE49-F238E27FC236}">
                <a16:creationId xmlns:a16="http://schemas.microsoft.com/office/drawing/2014/main" id="{1C5D3777-17F3-4225-8C52-2EF1DB4FD54A}"/>
              </a:ext>
            </a:extLst>
          </p:cNvPr>
          <p:cNvSpPr>
            <a:spLocks noGrp="1"/>
          </p:cNvSpPr>
          <p:nvPr>
            <p:ph type="clipArt" sz="quarter" idx="21" hasCustomPrompt="1"/>
          </p:nvPr>
        </p:nvSpPr>
        <p:spPr>
          <a:xfrm>
            <a:off x="9705712" y="3098985"/>
            <a:ext cx="731520" cy="731520"/>
          </a:xfrm>
        </p:spPr>
        <p:txBody>
          <a:bodyPr>
            <a:noAutofit/>
          </a:bodyPr>
          <a:lstStyle>
            <a:lvl1pPr marL="0" indent="0">
              <a:buNone/>
              <a:defRPr/>
            </a:lvl1pPr>
          </a:lstStyle>
          <a:p>
            <a:r>
              <a:rPr lang="en-US" dirty="0"/>
              <a:t>Icon</a:t>
            </a:r>
          </a:p>
        </p:txBody>
      </p:sp>
    </p:spTree>
    <p:extLst>
      <p:ext uri="{BB962C8B-B14F-4D97-AF65-F5344CB8AC3E}">
        <p14:creationId xmlns:p14="http://schemas.microsoft.com/office/powerpoint/2010/main" val="3173740392"/>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7C83D428-B974-43F4-9246-0A2EECA11A5B}"/>
              </a:ext>
            </a:extLst>
          </p:cNvPr>
          <p:cNvSpPr>
            <a:spLocks noGrp="1"/>
          </p:cNvSpPr>
          <p:nvPr>
            <p:ph type="title" hasCustomPrompt="1"/>
          </p:nvPr>
        </p:nvSpPr>
        <p:spPr>
          <a:xfrm>
            <a:off x="7068819" y="642927"/>
            <a:ext cx="4846320" cy="1435947"/>
          </a:xfrm>
        </p:spPr>
        <p:txBody>
          <a:bodyPr anchor="t">
            <a:noAutofit/>
          </a:bodyPr>
          <a:lstStyle>
            <a:lvl1pPr algn="l">
              <a:lnSpc>
                <a:spcPct val="150000"/>
              </a:lnSpc>
              <a:spcBef>
                <a:spcPts val="1000"/>
              </a:spcBef>
              <a:defRPr sz="5400" baseline="0"/>
            </a:lvl1pPr>
          </a:lstStyle>
          <a:p>
            <a:r>
              <a:rPr lang="en-US" dirty="0"/>
              <a:t>Title</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Text Placeholder 12">
            <a:extLst>
              <a:ext uri="{FF2B5EF4-FFF2-40B4-BE49-F238E27FC236}">
                <a16:creationId xmlns:a16="http://schemas.microsoft.com/office/drawing/2014/main" id="{9D00A38D-CFE8-4333-B9D2-D3E7EACA4F0E}"/>
              </a:ext>
            </a:extLst>
          </p:cNvPr>
          <p:cNvSpPr>
            <a:spLocks noGrp="1"/>
          </p:cNvSpPr>
          <p:nvPr>
            <p:ph type="body" sz="quarter" idx="15" hasCustomPrompt="1"/>
          </p:nvPr>
        </p:nvSpPr>
        <p:spPr>
          <a:xfrm>
            <a:off x="7068820" y="2078875"/>
            <a:ext cx="4114800" cy="3798888"/>
          </a:xfrm>
        </p:spPr>
        <p:txBody>
          <a:bodyPr>
            <a:noAutofit/>
          </a:bodyPr>
          <a:lstStyle>
            <a:lvl1pPr marL="0" indent="0">
              <a:buNone/>
              <a:defRPr sz="1800" spc="300"/>
            </a:lvl1pPr>
          </a:lstStyle>
          <a:p>
            <a:pPr lvl="0"/>
            <a:r>
              <a:rPr lang="en-US" dirty="0"/>
              <a:t>CLICK TO EDIT MASTER TEXT STYLES</a:t>
            </a:r>
          </a:p>
        </p:txBody>
      </p:sp>
      <p:sp>
        <p:nvSpPr>
          <p:cNvPr id="3" name="Rectangle 2">
            <a:extLst>
              <a:ext uri="{FF2B5EF4-FFF2-40B4-BE49-F238E27FC236}">
                <a16:creationId xmlns:a16="http://schemas.microsoft.com/office/drawing/2014/main" id="{1AA8588E-221D-4931-A290-C5C4184435AD}"/>
              </a:ext>
              <a:ext uri="{C183D7F6-B498-43B3-948B-1728B52AA6E4}">
                <adec:decorative xmlns:adec="http://schemas.microsoft.com/office/drawing/2017/decorative" val="1"/>
              </a:ext>
            </a:extLst>
          </p:cNvPr>
          <p:cNvSpPr/>
          <p:nvPr userDrawn="1"/>
        </p:nvSpPr>
        <p:spPr>
          <a:xfrm>
            <a:off x="7068820"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E5539E44-E270-49B4-8B0A-07870325AA91}"/>
              </a:ext>
            </a:extLst>
          </p:cNvPr>
          <p:cNvSpPr>
            <a:spLocks noGrp="1"/>
          </p:cNvSpPr>
          <p:nvPr>
            <p:ph type="body" sz="quarter" idx="16" hasCustomPrompt="1"/>
          </p:nvPr>
        </p:nvSpPr>
        <p:spPr>
          <a:xfrm>
            <a:off x="6225539" y="1546138"/>
            <a:ext cx="4023360" cy="464871"/>
          </a:xfr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lvl1pPr marL="0" indent="0" algn="ctr">
              <a:lnSpc>
                <a:spcPct val="100000"/>
              </a:lnSpc>
              <a:spcBef>
                <a:spcPts val="0"/>
              </a:spcBef>
              <a:buNone/>
              <a:defRPr lang="en-US" sz="1400" spc="300" baseline="0" dirty="0">
                <a:solidFill>
                  <a:schemeClr val="lt1"/>
                </a:solidFill>
              </a:defRPr>
            </a:lvl1pPr>
          </a:lstStyle>
          <a:p>
            <a:pPr marL="0" lvl="0" algn="ctr"/>
            <a:r>
              <a:rPr lang="en-US" dirty="0"/>
              <a:t>CLICK TO 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16" name="Content Placeholder 8">
            <a:extLst>
              <a:ext uri="{FF2B5EF4-FFF2-40B4-BE49-F238E27FC236}">
                <a16:creationId xmlns:a16="http://schemas.microsoft.com/office/drawing/2014/main" id="{42436126-0370-4532-A8AD-D20897982AD2}"/>
              </a:ext>
            </a:extLst>
          </p:cNvPr>
          <p:cNvSpPr>
            <a:spLocks noGrp="1"/>
          </p:cNvSpPr>
          <p:nvPr>
            <p:ph idx="1" hasCustomPrompt="1"/>
          </p:nvPr>
        </p:nvSpPr>
        <p:spPr>
          <a:xfrm>
            <a:off x="6096000" y="2799617"/>
            <a:ext cx="4646246" cy="2218585"/>
          </a:xfrm>
        </p:spPr>
        <p:txBody>
          <a:bodyPr>
            <a:noAutofit/>
          </a:bodyPr>
          <a:lstStyle>
            <a:lvl1pPr>
              <a:defRPr/>
            </a:lvl1pPr>
          </a:lstStyle>
          <a:p>
            <a:pPr marL="0" indent="0">
              <a:lnSpc>
                <a:spcPct val="100000"/>
              </a:lnSpc>
              <a:buNone/>
            </a:pPr>
            <a:r>
              <a:rPr lang="en-US" sz="1600" dirty="0">
                <a:cs typeface="Biome Light" panose="020B0303030204020804" pitchFamily="34" charset="0"/>
              </a:rPr>
              <a:t>Click to edit master text style.</a:t>
            </a:r>
          </a:p>
          <a:p>
            <a:pPr marL="0" indent="0">
              <a:buNone/>
            </a:pPr>
            <a:endParaRPr lang="en-US" dirty="0"/>
          </a:p>
        </p:txBody>
      </p:sp>
      <p:sp>
        <p:nvSpPr>
          <p:cNvPr id="17" name="Slide Number Placeholder 70">
            <a:extLst>
              <a:ext uri="{FF2B5EF4-FFF2-40B4-BE49-F238E27FC236}">
                <a16:creationId xmlns:a16="http://schemas.microsoft.com/office/drawing/2014/main" id="{AEC105AD-E933-4969-B038-0ABD6F013167}"/>
              </a:ext>
            </a:extLst>
          </p:cNvPr>
          <p:cNvSpPr txBox="1">
            <a:spLocks/>
          </p:cNvSpPr>
          <p:nvPr userDrawn="1"/>
        </p:nvSpPr>
        <p:spPr>
          <a:xfrm>
            <a:off x="11549269" y="6468303"/>
            <a:ext cx="44394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2E478F-E849-4A8C-AF1F-CBCC78A7CBFA}" type="slidenum">
              <a:rPr lang="en-US" smtClean="0"/>
              <a:pPr/>
              <a:t>‹#›</a:t>
            </a:fld>
            <a:endParaRPr lang="en-US" dirty="0"/>
          </a:p>
        </p:txBody>
      </p:sp>
      <p:sp>
        <p:nvSpPr>
          <p:cNvPr id="2" name="Title 1">
            <a:extLst>
              <a:ext uri="{FF2B5EF4-FFF2-40B4-BE49-F238E27FC236}">
                <a16:creationId xmlns:a16="http://schemas.microsoft.com/office/drawing/2014/main" id="{3CB0E4A3-5566-43FE-A59F-2C4F4FE7F32A}"/>
              </a:ext>
            </a:extLst>
          </p:cNvPr>
          <p:cNvSpPr>
            <a:spLocks noGrp="1"/>
          </p:cNvSpPr>
          <p:nvPr>
            <p:ph type="title"/>
          </p:nvPr>
        </p:nvSpPr>
        <p:spPr>
          <a:xfrm>
            <a:off x="6095999" y="612037"/>
            <a:ext cx="5897218" cy="884238"/>
          </a:xfrm>
        </p:spPr>
        <p:txBody>
          <a:bodyPr lIns="91440" rIns="91440" anchor="t">
            <a:noAutofit/>
          </a:bodyPr>
          <a:lstStyle>
            <a:lvl1pPr algn="l">
              <a:lnSpc>
                <a:spcPct val="150000"/>
              </a:lnSpc>
              <a:spcBef>
                <a:spcPts val="1000"/>
              </a:spcBef>
              <a:defRPr sz="3200">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67922"/>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 name="connsiteX0" fmla="*/ 0 w 6096000"/>
              <a:gd name="connsiteY0" fmla="*/ 0 h 6867922"/>
              <a:gd name="connsiteX1" fmla="*/ 6096000 w 6096000"/>
              <a:gd name="connsiteY1" fmla="*/ 0 h 6867922"/>
              <a:gd name="connsiteX2" fmla="*/ 4228633 w 6096000"/>
              <a:gd name="connsiteY2" fmla="*/ 6867922 h 6867922"/>
              <a:gd name="connsiteX3" fmla="*/ 0 w 6096000"/>
              <a:gd name="connsiteY3" fmla="*/ 6858000 h 6867922"/>
              <a:gd name="connsiteX4" fmla="*/ 0 w 6096000"/>
              <a:gd name="connsiteY4" fmla="*/ 0 h 6867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67922">
                <a:moveTo>
                  <a:pt x="0" y="0"/>
                </a:moveTo>
                <a:lnTo>
                  <a:pt x="6096000" y="0"/>
                </a:lnTo>
                <a:lnTo>
                  <a:pt x="4228633" y="6867922"/>
                </a:lnTo>
                <a:lnTo>
                  <a:pt x="0" y="6858000"/>
                </a:lnTo>
                <a:lnTo>
                  <a:pt x="0" y="0"/>
                </a:lnTo>
                <a:close/>
              </a:path>
            </a:pathLst>
          </a:custGeom>
          <a:effectLst/>
        </p:spPr>
        <p:txBody>
          <a:bodyPr anchor="ctr"/>
          <a:lstStyle>
            <a:lvl1pPr marL="0" indent="0" algn="ctr">
              <a:buNone/>
              <a:defRPr/>
            </a:lvl1pPr>
          </a:lstStyle>
          <a:p>
            <a:r>
              <a:rPr lang="en-US"/>
              <a:t>Click icon to add picture</a:t>
            </a:r>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262871"/>
            <a:ext cx="5251450" cy="1661297"/>
          </a:xfrm>
        </p:spPr>
        <p:txBody>
          <a:bodyPr anchor="b"/>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378134"/>
            <a:ext cx="5251450" cy="36512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chor="ctr">
            <a:noAutofit/>
          </a:bodyPr>
          <a:lstStyle>
            <a:lvl1pPr marL="0" indent="0" algn="ctr">
              <a:lnSpc>
                <a:spcPct val="100000"/>
              </a:lnSpc>
              <a:buNone/>
              <a:defRPr sz="1400" cap="all" spc="6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52890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263841"/>
            <a:ext cx="4018722" cy="4636392"/>
          </a:xfrm>
        </p:spPr>
        <p:txBody>
          <a:bodyPr lIns="0" rIns="0">
            <a:no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noAutofit/>
          </a:bodyP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5" name="Picture Placeholder 4">
            <a:extLst>
              <a:ext uri="{FF2B5EF4-FFF2-40B4-BE49-F238E27FC236}">
                <a16:creationId xmlns:a16="http://schemas.microsoft.com/office/drawing/2014/main" id="{D7CA175D-816E-4F70-96CC-8A1FD0EB16CE}"/>
              </a:ext>
            </a:extLst>
          </p:cNvPr>
          <p:cNvSpPr>
            <a:spLocks noGrp="1"/>
          </p:cNvSpPr>
          <p:nvPr>
            <p:ph type="pic" sz="quarter" idx="14"/>
          </p:nvPr>
        </p:nvSpPr>
        <p:spPr>
          <a:xfrm>
            <a:off x="736600" y="365125"/>
            <a:ext cx="2997200" cy="1781979"/>
          </a:xfrm>
        </p:spPr>
        <p:txBody>
          <a:bodyPr>
            <a:noAutofit/>
          </a:bodyPr>
          <a:lstStyle/>
          <a:p>
            <a:r>
              <a:rPr lang="en-US"/>
              <a:t>Click icon to add picture</a:t>
            </a:r>
            <a:endParaRPr lang="en-US" dirty="0"/>
          </a:p>
        </p:txBody>
      </p:sp>
      <p:sp>
        <p:nvSpPr>
          <p:cNvPr id="9" name="Picture Placeholder 4">
            <a:extLst>
              <a:ext uri="{FF2B5EF4-FFF2-40B4-BE49-F238E27FC236}">
                <a16:creationId xmlns:a16="http://schemas.microsoft.com/office/drawing/2014/main" id="{323519C8-24DE-471D-85A9-7A8AFACEC456}"/>
              </a:ext>
            </a:extLst>
          </p:cNvPr>
          <p:cNvSpPr>
            <a:spLocks noGrp="1"/>
          </p:cNvSpPr>
          <p:nvPr>
            <p:ph type="pic" sz="quarter" idx="15"/>
          </p:nvPr>
        </p:nvSpPr>
        <p:spPr>
          <a:xfrm>
            <a:off x="4051300" y="365125"/>
            <a:ext cx="2997200" cy="1781979"/>
          </a:xfrm>
        </p:spPr>
        <p:txBody>
          <a:bodyPr>
            <a:noAutofit/>
          </a:bodyPr>
          <a:lstStyle/>
          <a:p>
            <a:r>
              <a:rPr lang="en-US"/>
              <a:t>Click icon to add picture</a:t>
            </a:r>
            <a:endParaRPr lang="en-US" dirty="0"/>
          </a:p>
        </p:txBody>
      </p:sp>
      <p:sp>
        <p:nvSpPr>
          <p:cNvPr id="10" name="Picture Placeholder 4">
            <a:extLst>
              <a:ext uri="{FF2B5EF4-FFF2-40B4-BE49-F238E27FC236}">
                <a16:creationId xmlns:a16="http://schemas.microsoft.com/office/drawing/2014/main" id="{547F0F1E-7AF5-4B76-928C-7B28010C4F93}"/>
              </a:ext>
            </a:extLst>
          </p:cNvPr>
          <p:cNvSpPr>
            <a:spLocks noGrp="1"/>
          </p:cNvSpPr>
          <p:nvPr>
            <p:ph type="pic" sz="quarter" idx="16"/>
          </p:nvPr>
        </p:nvSpPr>
        <p:spPr>
          <a:xfrm>
            <a:off x="736600" y="2422525"/>
            <a:ext cx="2997200" cy="1781979"/>
          </a:xfrm>
        </p:spPr>
        <p:txBody>
          <a:bodyPr>
            <a:noAutofit/>
          </a:bodyPr>
          <a:lstStyle/>
          <a:p>
            <a:r>
              <a:rPr lang="en-US"/>
              <a:t>Click icon to add picture</a:t>
            </a:r>
            <a:endParaRPr lang="en-US" dirty="0"/>
          </a:p>
        </p:txBody>
      </p:sp>
      <p:sp>
        <p:nvSpPr>
          <p:cNvPr id="11" name="Picture Placeholder 4">
            <a:extLst>
              <a:ext uri="{FF2B5EF4-FFF2-40B4-BE49-F238E27FC236}">
                <a16:creationId xmlns:a16="http://schemas.microsoft.com/office/drawing/2014/main" id="{063D0E8E-9491-4AF0-918D-A0B782C5FD68}"/>
              </a:ext>
            </a:extLst>
          </p:cNvPr>
          <p:cNvSpPr>
            <a:spLocks noGrp="1"/>
          </p:cNvSpPr>
          <p:nvPr>
            <p:ph type="pic" sz="quarter" idx="17"/>
          </p:nvPr>
        </p:nvSpPr>
        <p:spPr>
          <a:xfrm>
            <a:off x="4051300" y="2422525"/>
            <a:ext cx="2997200" cy="1781979"/>
          </a:xfrm>
        </p:spPr>
        <p:txBody>
          <a:bodyPr>
            <a:noAutofit/>
          </a:bodyPr>
          <a:lstStyle/>
          <a:p>
            <a:r>
              <a:rPr lang="en-US"/>
              <a:t>Click icon to add picture</a:t>
            </a:r>
            <a:endParaRPr lang="en-US" dirty="0"/>
          </a:p>
        </p:txBody>
      </p:sp>
      <p:sp>
        <p:nvSpPr>
          <p:cNvPr id="12" name="Picture Placeholder 4">
            <a:extLst>
              <a:ext uri="{FF2B5EF4-FFF2-40B4-BE49-F238E27FC236}">
                <a16:creationId xmlns:a16="http://schemas.microsoft.com/office/drawing/2014/main" id="{042F54CB-9200-4D74-968A-0A3E5871D9E5}"/>
              </a:ext>
            </a:extLst>
          </p:cNvPr>
          <p:cNvSpPr>
            <a:spLocks noGrp="1"/>
          </p:cNvSpPr>
          <p:nvPr>
            <p:ph type="pic" sz="quarter" idx="18"/>
          </p:nvPr>
        </p:nvSpPr>
        <p:spPr>
          <a:xfrm>
            <a:off x="736600" y="4479925"/>
            <a:ext cx="2997200" cy="1781979"/>
          </a:xfrm>
        </p:spPr>
        <p:txBody>
          <a:bodyPr>
            <a:noAutofit/>
          </a:bodyPr>
          <a:lstStyle/>
          <a:p>
            <a:r>
              <a:rPr lang="en-US"/>
              <a:t>Click icon to add picture</a:t>
            </a:r>
            <a:endParaRPr lang="en-US" dirty="0"/>
          </a:p>
        </p:txBody>
      </p:sp>
      <p:sp>
        <p:nvSpPr>
          <p:cNvPr id="13" name="Picture Placeholder 4">
            <a:extLst>
              <a:ext uri="{FF2B5EF4-FFF2-40B4-BE49-F238E27FC236}">
                <a16:creationId xmlns:a16="http://schemas.microsoft.com/office/drawing/2014/main" id="{1D925119-27E3-496E-86BC-23416F94FB61}"/>
              </a:ext>
            </a:extLst>
          </p:cNvPr>
          <p:cNvSpPr>
            <a:spLocks noGrp="1"/>
          </p:cNvSpPr>
          <p:nvPr>
            <p:ph type="pic" sz="quarter" idx="19"/>
          </p:nvPr>
        </p:nvSpPr>
        <p:spPr>
          <a:xfrm>
            <a:off x="4051300" y="4479925"/>
            <a:ext cx="2997200" cy="1781979"/>
          </a:xfrm>
        </p:spPr>
        <p:txBody>
          <a:bodyPr>
            <a:noAutofit/>
          </a:bodyPr>
          <a:lstStyle/>
          <a:p>
            <a:r>
              <a:rPr lang="en-US"/>
              <a:t>Click icon to add picture</a:t>
            </a:r>
            <a:endParaRPr lang="en-US" dirty="0"/>
          </a:p>
        </p:txBody>
      </p:sp>
      <p:sp>
        <p:nvSpPr>
          <p:cNvPr id="4" name="Rectangle 3">
            <a:extLst>
              <a:ext uri="{FF2B5EF4-FFF2-40B4-BE49-F238E27FC236}">
                <a16:creationId xmlns:a16="http://schemas.microsoft.com/office/drawing/2014/main" id="{9DF93AF7-D4DC-42B5-8A4F-B5F3ABBB031F}"/>
              </a:ext>
              <a:ext uri="{C183D7F6-B498-43B3-948B-1728B52AA6E4}">
                <adec:decorative xmlns:adec="http://schemas.microsoft.com/office/drawing/2017/decorative" val="1"/>
              </a:ext>
            </a:extLst>
          </p:cNvPr>
          <p:cNvSpPr/>
          <p:nvPr userDrawn="1"/>
        </p:nvSpPr>
        <p:spPr>
          <a:xfrm>
            <a:off x="7781678"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17539680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and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45D17-D652-4766-B11C-2E8D8390D957}"/>
              </a:ext>
            </a:extLst>
          </p:cNvPr>
          <p:cNvSpPr>
            <a:spLocks noGrp="1"/>
          </p:cNvSpPr>
          <p:nvPr>
            <p:ph type="title"/>
          </p:nvPr>
        </p:nvSpPr>
        <p:spPr>
          <a:xfrm>
            <a:off x="594519" y="767791"/>
            <a:ext cx="11002962" cy="823913"/>
          </a:xfrm>
        </p:spPr>
        <p:txBody>
          <a:bodyPr>
            <a:noAutofit/>
          </a:bodyPr>
          <a:lstStyle>
            <a:lvl1pPr>
              <a:defRPr sz="4800" spc="300"/>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6BC7A58C-70BA-43E5-BD90-83ADB63B0C00}"/>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0F8A60B7-2499-42C6-8A74-ACDAE245746D}"/>
              </a:ext>
            </a:extLst>
          </p:cNvPr>
          <p:cNvSpPr>
            <a:spLocks noGrp="1"/>
          </p:cNvSpPr>
          <p:nvPr>
            <p:ph type="sldNum" sz="quarter" idx="11"/>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3452634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4C179BAC-E989-4203-B9B4-66280365481B}"/>
              </a:ext>
            </a:extLst>
          </p:cNvPr>
          <p:cNvSpPr>
            <a:spLocks noGrp="1"/>
          </p:cNvSpPr>
          <p:nvPr>
            <p:ph type="title"/>
          </p:nvPr>
        </p:nvSpPr>
        <p:spPr>
          <a:xfrm>
            <a:off x="4038600" y="4607137"/>
            <a:ext cx="4114800" cy="421480"/>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a:defRPr sz="1400" spc="300" baseline="0">
                <a:latin typeface="+mn-lt"/>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0CCC81E-A013-4315-AD13-97BA3AA95596}"/>
              </a:ext>
            </a:extLst>
          </p:cNvPr>
          <p:cNvSpPr>
            <a:spLocks noGrp="1"/>
          </p:cNvSpPr>
          <p:nvPr>
            <p:ph type="body" sz="quarter" idx="11" hasCustomPrompt="1"/>
          </p:nvPr>
        </p:nvSpPr>
        <p:spPr>
          <a:xfrm>
            <a:off x="1478756" y="1569719"/>
            <a:ext cx="9234488" cy="2651443"/>
          </a:xfrm>
        </p:spPr>
        <p:txBody>
          <a:bodyPr>
            <a:noAutofit/>
          </a:bodyPr>
          <a:lstStyle>
            <a:lvl1pPr marL="0" indent="0" algn="ctr">
              <a:buNone/>
              <a:defRPr sz="3200"/>
            </a:lvl1pPr>
          </a:lstStyle>
          <a:p>
            <a:pPr lvl="0"/>
            <a:r>
              <a:rPr lang="en-US" dirty="0"/>
              <a:t>CLICK TO EDIT MASTER TEXT STYLES</a:t>
            </a:r>
          </a:p>
        </p:txBody>
      </p:sp>
    </p:spTree>
    <p:extLst>
      <p:ext uri="{BB962C8B-B14F-4D97-AF65-F5344CB8AC3E}">
        <p14:creationId xmlns:p14="http://schemas.microsoft.com/office/powerpoint/2010/main" val="79555376"/>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p:nvSpPr>
          <p:cNvPr id="17" name="Title 2">
            <a:extLst>
              <a:ext uri="{FF2B5EF4-FFF2-40B4-BE49-F238E27FC236}">
                <a16:creationId xmlns:a16="http://schemas.microsoft.com/office/drawing/2014/main" id="{0EF11611-8537-47CC-87AC-2E25428B72BA}"/>
              </a:ext>
            </a:extLst>
          </p:cNvPr>
          <p:cNvSpPr>
            <a:spLocks noGrp="1"/>
          </p:cNvSpPr>
          <p:nvPr>
            <p:ph type="title"/>
          </p:nvPr>
        </p:nvSpPr>
        <p:spPr>
          <a:xfrm>
            <a:off x="594519" y="1"/>
            <a:ext cx="11002962" cy="1623218"/>
          </a:xfrm>
        </p:spPr>
        <p:txBody>
          <a:bodyPr anchor="ctr">
            <a:noAutofit/>
          </a:bodyPr>
          <a:lstStyle/>
          <a:p>
            <a:pPr algn="ctr"/>
            <a:r>
              <a:rPr lang="en-US" sz="4800"/>
              <a:t>Click to edit Master title style</a:t>
            </a:r>
            <a:endParaRPr lang="en-US" sz="4800" dirty="0"/>
          </a:p>
        </p:txBody>
      </p:sp>
      <p:sp>
        <p:nvSpPr>
          <p:cNvPr id="19" name="Picture Placeholder 17">
            <a:extLst>
              <a:ext uri="{FF2B5EF4-FFF2-40B4-BE49-F238E27FC236}">
                <a16:creationId xmlns:a16="http://schemas.microsoft.com/office/drawing/2014/main" id="{D1A63A52-1E65-414B-BBC3-D31F515791AC}"/>
              </a:ext>
            </a:extLst>
          </p:cNvPr>
          <p:cNvSpPr>
            <a:spLocks noGrp="1"/>
          </p:cNvSpPr>
          <p:nvPr>
            <p:ph type="pic" sz="quarter" idx="11"/>
          </p:nvPr>
        </p:nvSpPr>
        <p:spPr>
          <a:xfrm>
            <a:off x="6578601" y="1638300"/>
            <a:ext cx="5156200" cy="1892300"/>
          </a:xfrm>
        </p:spPr>
        <p:txBody>
          <a:bodyPr>
            <a:noAutofit/>
          </a:bodyPr>
          <a:lstStyle/>
          <a:p>
            <a:r>
              <a:rPr lang="en-US"/>
              <a:t>Click icon to add picture</a:t>
            </a:r>
            <a:endParaRPr lang="en-US" dirty="0"/>
          </a:p>
        </p:txBody>
      </p:sp>
      <p:sp>
        <p:nvSpPr>
          <p:cNvPr id="18" name="Picture Placeholder 17">
            <a:extLst>
              <a:ext uri="{FF2B5EF4-FFF2-40B4-BE49-F238E27FC236}">
                <a16:creationId xmlns:a16="http://schemas.microsoft.com/office/drawing/2014/main" id="{ED7E0E1A-1E64-4A9A-9C8B-69486BD1123B}"/>
              </a:ext>
            </a:extLst>
          </p:cNvPr>
          <p:cNvSpPr>
            <a:spLocks noGrp="1"/>
          </p:cNvSpPr>
          <p:nvPr>
            <p:ph type="pic" sz="quarter" idx="10"/>
          </p:nvPr>
        </p:nvSpPr>
        <p:spPr>
          <a:xfrm>
            <a:off x="469900" y="1638300"/>
            <a:ext cx="5156200" cy="1892300"/>
          </a:xfrm>
        </p:spPr>
        <p:txBody>
          <a:bodyPr>
            <a:noAutofit/>
          </a:bodyPr>
          <a:lstStyle/>
          <a:p>
            <a:r>
              <a:rPr lang="en-US"/>
              <a:t>Click icon to add picture</a:t>
            </a:r>
            <a:endParaRPr lang="en-US" dirty="0"/>
          </a:p>
        </p:txBody>
      </p:sp>
      <p:sp>
        <p:nvSpPr>
          <p:cNvPr id="10" name="Text Placeholder 3">
            <a:extLst>
              <a:ext uri="{FF2B5EF4-FFF2-40B4-BE49-F238E27FC236}">
                <a16:creationId xmlns:a16="http://schemas.microsoft.com/office/drawing/2014/main" id="{1E462965-19D7-4A65-B394-9AE76A5B4805}"/>
              </a:ext>
            </a:extLst>
          </p:cNvPr>
          <p:cNvSpPr>
            <a:spLocks noGrp="1"/>
          </p:cNvSpPr>
          <p:nvPr>
            <p:ph type="body" idx="1"/>
          </p:nvPr>
        </p:nvSpPr>
        <p:spPr>
          <a:xfrm>
            <a:off x="469107" y="3864355"/>
            <a:ext cx="5157787" cy="494506"/>
          </a:xfrm>
        </p:spPr>
        <p:txBody>
          <a:bodyPr>
            <a:noAutofit/>
          </a:bodyPr>
          <a:lstStyle>
            <a:lvl1pPr marL="0" indent="0">
              <a:buNone/>
              <a:defRPr sz="2400"/>
            </a:lvl1pPr>
          </a:lstStyle>
          <a:p>
            <a:pPr lvl="0"/>
            <a:r>
              <a:rPr lang="en-US" spc="300">
                <a:solidFill>
                  <a:schemeClr val="tx1"/>
                </a:solidFill>
              </a:rPr>
              <a:t>Click to edit Master text styles</a:t>
            </a:r>
          </a:p>
        </p:txBody>
      </p:sp>
      <p:sp>
        <p:nvSpPr>
          <p:cNvPr id="11" name="Content Placeholder 4">
            <a:extLst>
              <a:ext uri="{FF2B5EF4-FFF2-40B4-BE49-F238E27FC236}">
                <a16:creationId xmlns:a16="http://schemas.microsoft.com/office/drawing/2014/main" id="{FAEC14D1-0BEA-4D9A-9D96-A56B6A9B07AC}"/>
              </a:ext>
            </a:extLst>
          </p:cNvPr>
          <p:cNvSpPr>
            <a:spLocks noGrp="1"/>
          </p:cNvSpPr>
          <p:nvPr>
            <p:ph sz="half" idx="2"/>
          </p:nvPr>
        </p:nvSpPr>
        <p:spPr>
          <a:xfrm>
            <a:off x="469107" y="4531139"/>
            <a:ext cx="5157787" cy="2039144"/>
          </a:xfrm>
        </p:spPr>
        <p:txBody>
          <a:bodyPr>
            <a:noAutofit/>
          </a:bodyPr>
          <a:lstStyle/>
          <a:p>
            <a:pPr lvl="0">
              <a:lnSpc>
                <a:spcPct val="100000"/>
              </a:lnSpc>
              <a:buFont typeface="Wingdings" panose="05000000000000000000" pitchFamily="2" charset="2"/>
              <a:buChar char="§"/>
            </a:pPr>
            <a:r>
              <a:rPr lang="en-US" sz="1400">
                <a:solidFill>
                  <a:schemeClr val="tx1"/>
                </a:solidFill>
              </a:rPr>
              <a:t>Click to edit Master text styles</a:t>
            </a:r>
          </a:p>
        </p:txBody>
      </p:sp>
      <p:sp>
        <p:nvSpPr>
          <p:cNvPr id="12" name="Text Placeholder 5">
            <a:extLst>
              <a:ext uri="{FF2B5EF4-FFF2-40B4-BE49-F238E27FC236}">
                <a16:creationId xmlns:a16="http://schemas.microsoft.com/office/drawing/2014/main" id="{1507BB47-1AB4-42F2-99FF-453A0622B815}"/>
              </a:ext>
            </a:extLst>
          </p:cNvPr>
          <p:cNvSpPr>
            <a:spLocks noGrp="1"/>
          </p:cNvSpPr>
          <p:nvPr>
            <p:ph type="body" sz="quarter" idx="3"/>
          </p:nvPr>
        </p:nvSpPr>
        <p:spPr>
          <a:xfrm>
            <a:off x="6565107" y="3864355"/>
            <a:ext cx="5183188" cy="494506"/>
          </a:xfrm>
        </p:spPr>
        <p:txBody>
          <a:bodyPr>
            <a:noAutofit/>
          </a:bodyPr>
          <a:lstStyle>
            <a:lvl1pPr marL="0" indent="0">
              <a:buNone/>
              <a:defRPr sz="2400"/>
            </a:lvl1pPr>
          </a:lstStyle>
          <a:p>
            <a:pPr lvl="0"/>
            <a:r>
              <a:rPr lang="en-US" spc="300">
                <a:solidFill>
                  <a:schemeClr val="tx1"/>
                </a:solidFill>
              </a:rPr>
              <a:t>Click to edit Master text styles</a:t>
            </a:r>
          </a:p>
        </p:txBody>
      </p:sp>
      <p:sp>
        <p:nvSpPr>
          <p:cNvPr id="14" name="Content Placeholder 6">
            <a:extLst>
              <a:ext uri="{FF2B5EF4-FFF2-40B4-BE49-F238E27FC236}">
                <a16:creationId xmlns:a16="http://schemas.microsoft.com/office/drawing/2014/main" id="{438D6EEA-A0DB-4B5F-8F41-A9C1F2C094C0}"/>
              </a:ext>
            </a:extLst>
          </p:cNvPr>
          <p:cNvSpPr>
            <a:spLocks noGrp="1"/>
          </p:cNvSpPr>
          <p:nvPr>
            <p:ph sz="quarter" idx="4"/>
          </p:nvPr>
        </p:nvSpPr>
        <p:spPr>
          <a:xfrm>
            <a:off x="6565107" y="4531139"/>
            <a:ext cx="5183188" cy="2039144"/>
          </a:xfrm>
        </p:spPr>
        <p:txBody>
          <a:bodyPr>
            <a:noAutofit/>
          </a:bodyPr>
          <a:lstStyle/>
          <a:p>
            <a:pPr lvl="0">
              <a:lnSpc>
                <a:spcPct val="100000"/>
              </a:lnSpc>
              <a:buFont typeface="Wingdings" panose="05000000000000000000" pitchFamily="2" charset="2"/>
              <a:buChar char="§"/>
            </a:pPr>
            <a:r>
              <a:rPr lang="en-US" sz="1400">
                <a:solidFill>
                  <a:schemeClr val="tx1"/>
                </a:solidFill>
              </a:rPr>
              <a:t>Click to edit Master text styles</a:t>
            </a:r>
          </a:p>
        </p:txBody>
      </p:sp>
      <p:sp>
        <p:nvSpPr>
          <p:cNvPr id="20" name="Slide Number Placeholder 5">
            <a:extLst>
              <a:ext uri="{FF2B5EF4-FFF2-40B4-BE49-F238E27FC236}">
                <a16:creationId xmlns:a16="http://schemas.microsoft.com/office/drawing/2014/main" id="{A4909F59-7529-454A-A1EF-3CC1EADEFC1F}"/>
              </a:ext>
            </a:extLst>
          </p:cNvPr>
          <p:cNvSpPr>
            <a:spLocks noGrp="1"/>
          </p:cNvSpPr>
          <p:nvPr>
            <p:ph type="sldNum" sz="quarter" idx="12"/>
          </p:nvPr>
        </p:nvSpPr>
        <p:spPr>
          <a:xfrm>
            <a:off x="11549269" y="6468303"/>
            <a:ext cx="443948" cy="365125"/>
          </a:xfrm>
        </p:spPr>
        <p:txBody>
          <a:bodyPr>
            <a:noAutofit/>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270834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22" name="Title 2">
            <a:extLst>
              <a:ext uri="{FF2B5EF4-FFF2-40B4-BE49-F238E27FC236}">
                <a16:creationId xmlns:a16="http://schemas.microsoft.com/office/drawing/2014/main" id="{6186F91B-547E-43BC-9BCE-04619DAAFEC2}"/>
              </a:ext>
            </a:extLst>
          </p:cNvPr>
          <p:cNvSpPr>
            <a:spLocks noGrp="1"/>
          </p:cNvSpPr>
          <p:nvPr>
            <p:ph type="title"/>
          </p:nvPr>
        </p:nvSpPr>
        <p:spPr>
          <a:xfrm>
            <a:off x="594519" y="1"/>
            <a:ext cx="11002962" cy="1623218"/>
          </a:xfrm>
        </p:spPr>
        <p:txBody>
          <a:bodyPr anchor="ctr">
            <a:noAutofit/>
          </a:bodyPr>
          <a:lstStyle/>
          <a:p>
            <a:pPr algn="ctr"/>
            <a:r>
              <a:rPr lang="en-US" sz="4800"/>
              <a:t>Click to edit Master title style</a:t>
            </a:r>
            <a:endParaRPr lang="en-US" sz="4800" dirty="0"/>
          </a:p>
        </p:txBody>
      </p:sp>
      <p:sp>
        <p:nvSpPr>
          <p:cNvPr id="28" name="Text Placeholder 27">
            <a:extLst>
              <a:ext uri="{FF2B5EF4-FFF2-40B4-BE49-F238E27FC236}">
                <a16:creationId xmlns:a16="http://schemas.microsoft.com/office/drawing/2014/main" id="{D635DFA1-45D2-4EFE-8BB2-BE966346691E}"/>
              </a:ext>
            </a:extLst>
          </p:cNvPr>
          <p:cNvSpPr>
            <a:spLocks noGrp="1"/>
          </p:cNvSpPr>
          <p:nvPr>
            <p:ph type="body" sz="quarter" idx="13" hasCustomPrompt="1"/>
          </p:nvPr>
        </p:nvSpPr>
        <p:spPr>
          <a:xfrm>
            <a:off x="960121" y="3669506"/>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Picture Placeholder 23">
            <a:extLst>
              <a:ext uri="{FF2B5EF4-FFF2-40B4-BE49-F238E27FC236}">
                <a16:creationId xmlns:a16="http://schemas.microsoft.com/office/drawing/2014/main" id="{2F2918FE-A84E-4303-AEF3-4FD66CDD733E}"/>
              </a:ext>
            </a:extLst>
          </p:cNvPr>
          <p:cNvSpPr>
            <a:spLocks noGrp="1"/>
          </p:cNvSpPr>
          <p:nvPr>
            <p:ph type="pic" sz="quarter" idx="10"/>
          </p:nvPr>
        </p:nvSpPr>
        <p:spPr>
          <a:xfrm>
            <a:off x="960438" y="1624013"/>
            <a:ext cx="3108325" cy="1892300"/>
          </a:xfrm>
        </p:spPr>
        <p:txBody>
          <a:bodyPr>
            <a:noAutofit/>
          </a:bodyPr>
          <a:lstStyle/>
          <a:p>
            <a:r>
              <a:rPr lang="en-US"/>
              <a:t>Click icon to add picture</a:t>
            </a:r>
            <a:endParaRPr lang="en-US" dirty="0"/>
          </a:p>
        </p:txBody>
      </p:sp>
      <p:sp>
        <p:nvSpPr>
          <p:cNvPr id="25" name="Picture Placeholder 23">
            <a:extLst>
              <a:ext uri="{FF2B5EF4-FFF2-40B4-BE49-F238E27FC236}">
                <a16:creationId xmlns:a16="http://schemas.microsoft.com/office/drawing/2014/main" id="{E2401025-9BC9-4BDD-97DA-CA763CF846BB}"/>
              </a:ext>
            </a:extLst>
          </p:cNvPr>
          <p:cNvSpPr>
            <a:spLocks noGrp="1"/>
          </p:cNvSpPr>
          <p:nvPr>
            <p:ph type="pic" sz="quarter" idx="11"/>
          </p:nvPr>
        </p:nvSpPr>
        <p:spPr>
          <a:xfrm>
            <a:off x="4542155" y="1623219"/>
            <a:ext cx="3108325" cy="1892300"/>
          </a:xfrm>
        </p:spPr>
        <p:txBody>
          <a:bodyPr>
            <a:noAutofit/>
          </a:bodyPr>
          <a:lstStyle/>
          <a:p>
            <a:r>
              <a:rPr lang="en-US"/>
              <a:t>Click icon to add picture</a:t>
            </a:r>
            <a:endParaRPr lang="en-US" dirty="0"/>
          </a:p>
        </p:txBody>
      </p:sp>
      <p:sp>
        <p:nvSpPr>
          <p:cNvPr id="26" name="Picture Placeholder 23">
            <a:extLst>
              <a:ext uri="{FF2B5EF4-FFF2-40B4-BE49-F238E27FC236}">
                <a16:creationId xmlns:a16="http://schemas.microsoft.com/office/drawing/2014/main" id="{B7C4AAB6-897A-4ABD-AD50-2D86B197E914}"/>
              </a:ext>
            </a:extLst>
          </p:cNvPr>
          <p:cNvSpPr>
            <a:spLocks noGrp="1"/>
          </p:cNvSpPr>
          <p:nvPr>
            <p:ph type="pic" sz="quarter" idx="12"/>
          </p:nvPr>
        </p:nvSpPr>
        <p:spPr>
          <a:xfrm>
            <a:off x="8122920" y="1623219"/>
            <a:ext cx="3108325" cy="1892300"/>
          </a:xfrm>
        </p:spPr>
        <p:txBody>
          <a:bodyPr>
            <a:noAutofit/>
          </a:bodyPr>
          <a:lstStyle/>
          <a:p>
            <a:r>
              <a:rPr lang="en-US"/>
              <a:t>Click icon to add picture</a:t>
            </a:r>
            <a:endParaRPr lang="en-US" dirty="0"/>
          </a:p>
        </p:txBody>
      </p:sp>
      <p:sp>
        <p:nvSpPr>
          <p:cNvPr id="29" name="Text Placeholder 27">
            <a:extLst>
              <a:ext uri="{FF2B5EF4-FFF2-40B4-BE49-F238E27FC236}">
                <a16:creationId xmlns:a16="http://schemas.microsoft.com/office/drawing/2014/main" id="{790D65EC-6EB4-4594-91E9-5C3DE7C3BA89}"/>
              </a:ext>
            </a:extLst>
          </p:cNvPr>
          <p:cNvSpPr>
            <a:spLocks noGrp="1"/>
          </p:cNvSpPr>
          <p:nvPr>
            <p:ph type="body" sz="quarter" idx="14" hasCustomPrompt="1"/>
          </p:nvPr>
        </p:nvSpPr>
        <p:spPr>
          <a:xfrm>
            <a:off x="4541837" y="3681412"/>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 name="Text Placeholder 27">
            <a:extLst>
              <a:ext uri="{FF2B5EF4-FFF2-40B4-BE49-F238E27FC236}">
                <a16:creationId xmlns:a16="http://schemas.microsoft.com/office/drawing/2014/main" id="{611CF730-D055-47C2-A626-299F429D41B2}"/>
              </a:ext>
            </a:extLst>
          </p:cNvPr>
          <p:cNvSpPr>
            <a:spLocks noGrp="1"/>
          </p:cNvSpPr>
          <p:nvPr>
            <p:ph type="body" sz="quarter" idx="15" hasCustomPrompt="1"/>
          </p:nvPr>
        </p:nvSpPr>
        <p:spPr>
          <a:xfrm>
            <a:off x="8122919" y="3681412"/>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1" name="Slide Number Placeholder 5">
            <a:extLst>
              <a:ext uri="{FF2B5EF4-FFF2-40B4-BE49-F238E27FC236}">
                <a16:creationId xmlns:a16="http://schemas.microsoft.com/office/drawing/2014/main" id="{F09E06A6-BFDD-42BD-BA69-2CD3BEF0F73D}"/>
              </a:ext>
            </a:extLst>
          </p:cNvPr>
          <p:cNvSpPr>
            <a:spLocks noGrp="1"/>
          </p:cNvSpPr>
          <p:nvPr>
            <p:ph type="sldNum" sz="quarter" idx="16"/>
          </p:nvPr>
        </p:nvSpPr>
        <p:spPr>
          <a:xfrm>
            <a:off x="11549269" y="6468303"/>
            <a:ext cx="443948" cy="365125"/>
          </a:xfrm>
        </p:spPr>
        <p:txBody>
          <a:bodyPr>
            <a:noAutofit/>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41455920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1" r:id="rId3"/>
    <p:sldLayoutId id="2147483651" r:id="rId4"/>
    <p:sldLayoutId id="2147483660" r:id="rId5"/>
    <p:sldLayoutId id="2147483677" r:id="rId6"/>
    <p:sldLayoutId id="2147483666" r:id="rId7"/>
    <p:sldLayoutId id="2147483679" r:id="rId8"/>
    <p:sldLayoutId id="2147483653" r:id="rId9"/>
    <p:sldLayoutId id="2147483678" r:id="rId10"/>
    <p:sldLayoutId id="2147483680" r:id="rId11"/>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ki/Pathogenic_bacteria" TargetMode="External"/><Relationship Id="rId7" Type="http://schemas.openxmlformats.org/officeDocument/2006/relationships/image" Target="../media/image6.png"/><Relationship Id="rId2" Type="http://schemas.openxmlformats.org/officeDocument/2006/relationships/hyperlink" Target="https://en.wikipedia.org/wiki/Antibiotic" TargetMode="External"/><Relationship Id="rId1" Type="http://schemas.openxmlformats.org/officeDocument/2006/relationships/slideLayout" Target="../slideLayouts/slideLayout7.xml"/><Relationship Id="rId6" Type="http://schemas.openxmlformats.org/officeDocument/2006/relationships/hyperlink" Target="https://en.wikipedia.org/wiki/Antifungal_medication" TargetMode="External"/><Relationship Id="rId5" Type="http://schemas.openxmlformats.org/officeDocument/2006/relationships/hyperlink" Target="https://en.wikipedia.org/wiki/Fungus" TargetMode="External"/><Relationship Id="rId4" Type="http://schemas.openxmlformats.org/officeDocument/2006/relationships/hyperlink" Target="https://en.wikipedia.org/wiki/Antibacterial" TargetMode="Externa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Placeholder 7" descr="abstract image">
            <a:extLst>
              <a:ext uri="{FF2B5EF4-FFF2-40B4-BE49-F238E27FC236}">
                <a16:creationId xmlns:a16="http://schemas.microsoft.com/office/drawing/2014/main" id="{9AB29DBC-55D3-49D9-BB44-4936739C4B57}"/>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p:pic>
      <p:sp>
        <p:nvSpPr>
          <p:cNvPr id="9" name="Title 8">
            <a:extLst>
              <a:ext uri="{FF2B5EF4-FFF2-40B4-BE49-F238E27FC236}">
                <a16:creationId xmlns:a16="http://schemas.microsoft.com/office/drawing/2014/main" id="{79DC1498-E692-42BA-B69F-6D37E6CFACA0}"/>
              </a:ext>
            </a:extLst>
          </p:cNvPr>
          <p:cNvSpPr>
            <a:spLocks noGrp="1"/>
          </p:cNvSpPr>
          <p:nvPr>
            <p:ph type="title"/>
          </p:nvPr>
        </p:nvSpPr>
        <p:spPr/>
        <p:txBody>
          <a:bodyPr/>
          <a:lstStyle/>
          <a:p>
            <a:r>
              <a:rPr lang="en-US" dirty="0"/>
              <a:t>comprehensive biological tool ”</a:t>
            </a:r>
            <a:r>
              <a:rPr lang="en-US" sz="2400" dirty="0">
                <a:solidFill>
                  <a:srgbClr val="A53F52"/>
                </a:solidFill>
              </a:rPr>
              <a:t>toolkit</a:t>
            </a:r>
            <a:r>
              <a:rPr lang="en-US" dirty="0"/>
              <a:t>”</a:t>
            </a:r>
            <a:br>
              <a:rPr lang="en-US" dirty="0"/>
            </a:br>
            <a:r>
              <a:rPr lang="en-US" dirty="0"/>
              <a:t>AND ITS APPLICATIONS</a:t>
            </a:r>
            <a:br>
              <a:rPr lang="en-US" dirty="0"/>
            </a:br>
            <a:endParaRPr lang="en-US" dirty="0"/>
          </a:p>
        </p:txBody>
      </p:sp>
      <p:sp>
        <p:nvSpPr>
          <p:cNvPr id="7" name="Text Placeholder 6">
            <a:extLst>
              <a:ext uri="{FF2B5EF4-FFF2-40B4-BE49-F238E27FC236}">
                <a16:creationId xmlns:a16="http://schemas.microsoft.com/office/drawing/2014/main" id="{5D865526-EC39-4780-A2A8-274A80A5C19B}"/>
              </a:ext>
            </a:extLst>
          </p:cNvPr>
          <p:cNvSpPr>
            <a:spLocks noGrp="1"/>
          </p:cNvSpPr>
          <p:nvPr>
            <p:ph type="body" idx="1"/>
          </p:nvPr>
        </p:nvSpPr>
        <p:spPr>
          <a:xfrm>
            <a:off x="4038600" y="3608511"/>
            <a:ext cx="4114800" cy="518795"/>
          </a:xfrm>
        </p:spPr>
        <p:txBody>
          <a:bodyPr/>
          <a:lstStyle/>
          <a:p>
            <a:r>
              <a:rPr lang="en-US" dirty="0"/>
              <a:t>BIOINFORMATICS project</a:t>
            </a:r>
          </a:p>
          <a:p>
            <a:endParaRPr lang="en-US" dirty="0"/>
          </a:p>
        </p:txBody>
      </p:sp>
    </p:spTree>
    <p:extLst>
      <p:ext uri="{BB962C8B-B14F-4D97-AF65-F5344CB8AC3E}">
        <p14:creationId xmlns:p14="http://schemas.microsoft.com/office/powerpoint/2010/main" val="39278323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DB6AA070-D268-4F84-8E88-AD18CA30F0B6}"/>
              </a:ext>
            </a:extLst>
          </p:cNvPr>
          <p:cNvPicPr>
            <a:picLocks noGrp="1" noChangeAspect="1"/>
          </p:cNvPicPr>
          <p:nvPr>
            <p:ph type="pic" sz="quarter" idx="10"/>
          </p:nvPr>
        </p:nvPicPr>
        <p:blipFill>
          <a:blip r:embed="rId3"/>
          <a:srcRect t="13300" b="13300"/>
          <a:stretch>
            <a:fillRect/>
          </a:stretch>
        </p:blipFill>
        <p:spPr>
          <a:prstGeom prst="rect">
            <a:avLst/>
          </a:prstGeom>
        </p:spPr>
      </p:pic>
      <p:sp>
        <p:nvSpPr>
          <p:cNvPr id="4" name="Text Placeholder 3">
            <a:extLst>
              <a:ext uri="{FF2B5EF4-FFF2-40B4-BE49-F238E27FC236}">
                <a16:creationId xmlns:a16="http://schemas.microsoft.com/office/drawing/2014/main" id="{1EA1336F-4A87-4355-B85E-58BBE7AB2BA9}"/>
              </a:ext>
            </a:extLst>
          </p:cNvPr>
          <p:cNvSpPr>
            <a:spLocks noGrp="1"/>
          </p:cNvSpPr>
          <p:nvPr>
            <p:ph type="body" idx="1"/>
          </p:nvPr>
        </p:nvSpPr>
        <p:spPr>
          <a:xfrm>
            <a:off x="3864429" y="453592"/>
            <a:ext cx="4114800" cy="518795"/>
          </a:xfrm>
        </p:spPr>
        <p:txBody>
          <a:bodyPr/>
          <a:lstStyle/>
          <a:p>
            <a:r>
              <a:rPr lang="en-US" sz="2400" dirty="0">
                <a:solidFill>
                  <a:srgbClr val="FFFF00"/>
                </a:solidFill>
                <a:effectLst/>
                <a:latin typeface="Calibri" panose="020F0502020204030204" pitchFamily="34" charset="0"/>
                <a:ea typeface="Calibri" panose="020F0502020204030204" pitchFamily="34" charset="0"/>
                <a:cs typeface="Arial" panose="020B0604020202020204" pitchFamily="34" charset="0"/>
              </a:rPr>
              <a:t>Protein’s extractor</a:t>
            </a:r>
          </a:p>
          <a:p>
            <a:endParaRPr lang="en-US" dirty="0"/>
          </a:p>
        </p:txBody>
      </p:sp>
      <p:sp>
        <p:nvSpPr>
          <p:cNvPr id="5" name="Title 4">
            <a:extLst>
              <a:ext uri="{FF2B5EF4-FFF2-40B4-BE49-F238E27FC236}">
                <a16:creationId xmlns:a16="http://schemas.microsoft.com/office/drawing/2014/main" id="{F0926C76-D664-46E8-97A3-4BF60CA4B802}"/>
              </a:ext>
            </a:extLst>
          </p:cNvPr>
          <p:cNvSpPr>
            <a:spLocks noGrp="1"/>
          </p:cNvSpPr>
          <p:nvPr>
            <p:ph type="title"/>
          </p:nvPr>
        </p:nvSpPr>
        <p:spPr>
          <a:xfrm>
            <a:off x="350836" y="1103086"/>
            <a:ext cx="11490325" cy="5301321"/>
          </a:xfrm>
        </p:spPr>
        <p:txBody>
          <a:bodyPr/>
          <a:lstStyle/>
          <a:p>
            <a:pPr marL="571500" marR="0" lvl="0" indent="-571500" algn="l" rtl="0">
              <a:lnSpc>
                <a:spcPct val="107000"/>
              </a:lnSpc>
              <a:spcBef>
                <a:spcPts val="0"/>
              </a:spcBef>
              <a:spcAft>
                <a:spcPts val="0"/>
              </a:spcAft>
              <a:buFont typeface="Arial" panose="020B0604020202020204" pitchFamily="34" charset="0"/>
              <a:buChar char="•"/>
            </a:pPr>
            <a:r>
              <a:rPr lang="en-US" sz="3600" dirty="0">
                <a:solidFill>
                  <a:srgbClr val="FFFF00"/>
                </a:solidFill>
              </a:rPr>
              <a:t>Determining the sequence of a protein and its genetic code helps in many operations that require comparison or verification of DNA.</a:t>
            </a:r>
            <a:br>
              <a:rPr lang="en-US" sz="3600" dirty="0">
                <a:solidFill>
                  <a:srgbClr val="FFFF00"/>
                </a:solidFill>
              </a:rPr>
            </a:br>
            <a:br>
              <a:rPr lang="en-US" sz="3600" dirty="0">
                <a:solidFill>
                  <a:srgbClr val="FFFF00"/>
                </a:solidFill>
              </a:rPr>
            </a:br>
            <a:r>
              <a:rPr lang="en-US" sz="3600" dirty="0">
                <a:solidFill>
                  <a:srgbClr val="FFFF00"/>
                </a:solidFill>
              </a:rPr>
              <a:t>The way to do that is BY </a:t>
            </a:r>
            <a:r>
              <a:rPr lang="en-US" sz="3600" dirty="0" err="1">
                <a:solidFill>
                  <a:srgbClr val="FFFF00"/>
                </a:solidFill>
              </a:rPr>
              <a:t>Conversing</a:t>
            </a:r>
            <a:r>
              <a:rPr lang="en-US" sz="3200" dirty="0" err="1">
                <a:solidFill>
                  <a:srgbClr val="FFFF00"/>
                </a:solidFill>
                <a:effectLst/>
                <a:latin typeface="Calibri" panose="020F0502020204030204" pitchFamily="34" charset="0"/>
                <a:ea typeface="Calibri" panose="020F0502020204030204" pitchFamily="34" charset="0"/>
                <a:cs typeface="Arial" panose="020B0604020202020204" pitchFamily="34" charset="0"/>
              </a:rPr>
              <a:t>DNA</a:t>
            </a:r>
            <a:r>
              <a:rPr lang="en-US" sz="3200" dirty="0">
                <a:solidFill>
                  <a:srgbClr val="FFFF00"/>
                </a:solidFill>
                <a:effectLst/>
                <a:latin typeface="Calibri" panose="020F0502020204030204" pitchFamily="34" charset="0"/>
                <a:ea typeface="Calibri" panose="020F0502020204030204" pitchFamily="34" charset="0"/>
                <a:cs typeface="Arial" panose="020B0604020202020204" pitchFamily="34" charset="0"/>
              </a:rPr>
              <a:t> to Amino acids function that takes each 3 bases to get the codon’s acid &amp;Codon usage calculator .</a:t>
            </a:r>
            <a:br>
              <a:rPr lang="en-US" sz="3200" dirty="0">
                <a:solidFill>
                  <a:srgbClr val="FFFF00"/>
                </a:solidFill>
                <a:effectLst/>
                <a:latin typeface="Calibri" panose="020F0502020204030204" pitchFamily="34" charset="0"/>
                <a:ea typeface="Calibri" panose="020F0502020204030204" pitchFamily="34" charset="0"/>
                <a:cs typeface="Arial" panose="020B0604020202020204" pitchFamily="34" charset="0"/>
              </a:rPr>
            </a:br>
            <a:endParaRPr lang="en-US" sz="3200" dirty="0">
              <a:solidFill>
                <a:srgbClr val="FFFF00"/>
              </a:solidFill>
            </a:endParaRPr>
          </a:p>
        </p:txBody>
      </p:sp>
    </p:spTree>
    <p:extLst>
      <p:ext uri="{BB962C8B-B14F-4D97-AF65-F5344CB8AC3E}">
        <p14:creationId xmlns:p14="http://schemas.microsoft.com/office/powerpoint/2010/main" val="13380495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 name="Picture Placeholder 7" descr="abstract image">
            <a:extLst>
              <a:ext uri="{FF2B5EF4-FFF2-40B4-BE49-F238E27FC236}">
                <a16:creationId xmlns:a16="http://schemas.microsoft.com/office/drawing/2014/main" id="{D5C5EA1B-F06D-4AD1-B526-89C2DF772232}"/>
              </a:ext>
            </a:extLst>
          </p:cNvPr>
          <p:cNvPicPr>
            <a:picLocks noChangeAspect="1"/>
          </p:cNvPicPr>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l="22717" r="45642"/>
          <a:stretch/>
        </p:blipFill>
        <p:spPr>
          <a:xfrm rot="16200000">
            <a:off x="2667001" y="-2666999"/>
            <a:ext cx="6858000" cy="12192000"/>
          </a:xfrm>
          <a:prstGeom prst="rect">
            <a:avLst/>
          </a:prstGeom>
          <a:noFill/>
        </p:spPr>
      </p:pic>
      <p:sp>
        <p:nvSpPr>
          <p:cNvPr id="6" name="Title 5">
            <a:extLst>
              <a:ext uri="{FF2B5EF4-FFF2-40B4-BE49-F238E27FC236}">
                <a16:creationId xmlns:a16="http://schemas.microsoft.com/office/drawing/2014/main" id="{4F7706BE-EF2E-459C-8778-01DDD354C634}"/>
              </a:ext>
            </a:extLst>
          </p:cNvPr>
          <p:cNvSpPr>
            <a:spLocks noGrp="1"/>
          </p:cNvSpPr>
          <p:nvPr>
            <p:ph type="title" idx="4294967295"/>
          </p:nvPr>
        </p:nvSpPr>
        <p:spPr>
          <a:xfrm>
            <a:off x="702365" y="1660810"/>
            <a:ext cx="10787270" cy="830649"/>
          </a:xfrm>
        </p:spPr>
        <p:txBody>
          <a:bodyPr>
            <a:normAutofit/>
          </a:bodyPr>
          <a:lstStyle/>
          <a:p>
            <a:r>
              <a:rPr lang="en-US" sz="4000" spc="300" dirty="0"/>
              <a:t>THANK YOU</a:t>
            </a:r>
          </a:p>
        </p:txBody>
      </p:sp>
      <p:sp>
        <p:nvSpPr>
          <p:cNvPr id="8" name="Text Placeholder 7">
            <a:extLst>
              <a:ext uri="{FF2B5EF4-FFF2-40B4-BE49-F238E27FC236}">
                <a16:creationId xmlns:a16="http://schemas.microsoft.com/office/drawing/2014/main" id="{0B070B25-2BBC-49AC-9CFA-1CD7195DF2D6}"/>
              </a:ext>
            </a:extLst>
          </p:cNvPr>
          <p:cNvSpPr>
            <a:spLocks noGrp="1"/>
          </p:cNvSpPr>
          <p:nvPr>
            <p:ph type="body" sz="quarter" idx="16"/>
          </p:nvPr>
        </p:nvSpPr>
        <p:spPr>
          <a:xfrm>
            <a:off x="588194" y="3903126"/>
            <a:ext cx="11100886" cy="518795"/>
          </a:xfrm>
        </p:spPr>
        <p:txBody>
          <a:bodyPr/>
          <a:lstStyle/>
          <a:p>
            <a:r>
              <a:rPr lang="en-US" dirty="0"/>
              <a:t>-SHROUK	-REHAM 	-TAMER 	-AHMAD 	-AHMAD</a:t>
            </a:r>
          </a:p>
        </p:txBody>
      </p:sp>
      <p:sp>
        <p:nvSpPr>
          <p:cNvPr id="3" name="Text Placeholder 2">
            <a:extLst>
              <a:ext uri="{FF2B5EF4-FFF2-40B4-BE49-F238E27FC236}">
                <a16:creationId xmlns:a16="http://schemas.microsoft.com/office/drawing/2014/main" id="{C747C414-85D9-40D6-9BB3-5AF68A84F413}"/>
              </a:ext>
            </a:extLst>
          </p:cNvPr>
          <p:cNvSpPr>
            <a:spLocks noGrp="1"/>
          </p:cNvSpPr>
          <p:nvPr>
            <p:ph type="body" sz="quarter" idx="12"/>
          </p:nvPr>
        </p:nvSpPr>
        <p:spPr>
          <a:xfrm>
            <a:off x="3512343" y="2955247"/>
            <a:ext cx="5167313" cy="518795"/>
          </a:xfrm>
        </p:spPr>
        <p:txBody>
          <a:bodyPr/>
          <a:lstStyle/>
          <a:p>
            <a:r>
              <a:rPr lang="en-US" dirty="0"/>
              <a:t>TEAM MEMBER</a:t>
            </a:r>
          </a:p>
        </p:txBody>
      </p:sp>
    </p:spTree>
    <p:extLst>
      <p:ext uri="{BB962C8B-B14F-4D97-AF65-F5344CB8AC3E}">
        <p14:creationId xmlns:p14="http://schemas.microsoft.com/office/powerpoint/2010/main" val="927727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56505032-B03D-4CFF-ADDE-2DFAA89F4525}"/>
              </a:ext>
            </a:extLst>
          </p:cNvPr>
          <p:cNvPicPr>
            <a:picLocks noGrp="1" noChangeAspect="1"/>
          </p:cNvPicPr>
          <p:nvPr>
            <p:ph type="pic" sz="quarter" idx="10"/>
          </p:nvPr>
        </p:nvPicPr>
        <p:blipFill>
          <a:blip r:embed="rId2"/>
          <a:srcRect/>
          <a:stretch>
            <a:fillRect/>
          </a:stretch>
        </p:blipFill>
        <p:spPr>
          <a:xfrm>
            <a:off x="0" y="0"/>
            <a:ext cx="12192000" cy="6858000"/>
          </a:xfrm>
          <a:prstGeom prst="rect">
            <a:avLst/>
          </a:prstGeom>
        </p:spPr>
      </p:pic>
      <p:sp>
        <p:nvSpPr>
          <p:cNvPr id="4" name="Text Placeholder 3">
            <a:extLst>
              <a:ext uri="{FF2B5EF4-FFF2-40B4-BE49-F238E27FC236}">
                <a16:creationId xmlns:a16="http://schemas.microsoft.com/office/drawing/2014/main" id="{95E17FFA-3B89-4952-9EF8-BB9786192CE3}"/>
              </a:ext>
            </a:extLst>
          </p:cNvPr>
          <p:cNvSpPr>
            <a:spLocks noGrp="1"/>
          </p:cNvSpPr>
          <p:nvPr>
            <p:ph type="body" idx="1"/>
          </p:nvPr>
        </p:nvSpPr>
        <p:spPr>
          <a:xfrm>
            <a:off x="3906079" y="600541"/>
            <a:ext cx="4114800" cy="518795"/>
          </a:xfrm>
        </p:spPr>
        <p:txBody>
          <a:bodyPr/>
          <a:lstStyle/>
          <a:p>
            <a:r>
              <a:rPr lang="en-US" sz="1800" b="1" dirty="0">
                <a:effectLst/>
                <a:latin typeface="Calibri" panose="020F0502020204030204" pitchFamily="34" charset="0"/>
                <a:ea typeface="Calibri" panose="020F0502020204030204" pitchFamily="34" charset="0"/>
              </a:rPr>
              <a:t>Description</a:t>
            </a:r>
            <a:r>
              <a:rPr lang="en-US" sz="1800" dirty="0">
                <a:effectLst/>
                <a:latin typeface="Calibri" panose="020F0502020204030204" pitchFamily="34" charset="0"/>
                <a:ea typeface="Calibri" panose="020F0502020204030204" pitchFamily="34" charset="0"/>
              </a:rPr>
              <a:t> </a:t>
            </a:r>
          </a:p>
          <a:p>
            <a:endParaRPr lang="en-US" dirty="0"/>
          </a:p>
        </p:txBody>
      </p:sp>
      <p:sp>
        <p:nvSpPr>
          <p:cNvPr id="5" name="Title 4">
            <a:extLst>
              <a:ext uri="{FF2B5EF4-FFF2-40B4-BE49-F238E27FC236}">
                <a16:creationId xmlns:a16="http://schemas.microsoft.com/office/drawing/2014/main" id="{DCA976F6-0806-459D-A3CF-656683DC0893}"/>
              </a:ext>
            </a:extLst>
          </p:cNvPr>
          <p:cNvSpPr>
            <a:spLocks noGrp="1"/>
          </p:cNvSpPr>
          <p:nvPr>
            <p:ph type="title"/>
          </p:nvPr>
        </p:nvSpPr>
        <p:spPr>
          <a:xfrm>
            <a:off x="350836" y="3320277"/>
            <a:ext cx="11490325" cy="823913"/>
          </a:xfrm>
        </p:spPr>
        <p:txBody>
          <a:bodyPr/>
          <a:lstStyle/>
          <a:p>
            <a:r>
              <a:rPr lang="en-US" sz="2800" dirty="0">
                <a:effectLst/>
                <a:latin typeface="Calibri" panose="020F0502020204030204" pitchFamily="34" charset="0"/>
                <a:ea typeface="Calibri" panose="020F0502020204030204" pitchFamily="34" charset="0"/>
              </a:rPr>
              <a:t>A tool kit consists of some functions that help in analyzing the nucleotides’ sequence and get data out of it.</a:t>
            </a:r>
            <a:br>
              <a:rPr lang="ar-EG" sz="2800" dirty="0">
                <a:effectLst/>
                <a:latin typeface="Calibri" panose="020F0502020204030204" pitchFamily="34" charset="0"/>
                <a:ea typeface="Calibri" panose="020F0502020204030204" pitchFamily="34" charset="0"/>
              </a:rPr>
            </a:br>
            <a:r>
              <a:rPr lang="en-US" sz="2800" dirty="0">
                <a:effectLst/>
                <a:latin typeface="Calibri" panose="020F0502020204030204" pitchFamily="34" charset="0"/>
                <a:ea typeface="Calibri" panose="020F0502020204030204" pitchFamily="34" charset="0"/>
              </a:rPr>
              <a:t>This tool is the scientific basis for most of the biological processes on which any biological project is built</a:t>
            </a:r>
            <a:br>
              <a:rPr lang="en-US" sz="2800" dirty="0">
                <a:effectLst/>
                <a:latin typeface="Calibri" panose="020F0502020204030204" pitchFamily="34" charset="0"/>
                <a:ea typeface="Calibri" panose="020F0502020204030204" pitchFamily="34" charset="0"/>
              </a:rPr>
            </a:br>
            <a:endParaRPr lang="en-US" sz="2800" dirty="0"/>
          </a:p>
        </p:txBody>
      </p:sp>
    </p:spTree>
    <p:extLst>
      <p:ext uri="{BB962C8B-B14F-4D97-AF65-F5344CB8AC3E}">
        <p14:creationId xmlns:p14="http://schemas.microsoft.com/office/powerpoint/2010/main" val="9214975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7464614" y="1783959"/>
            <a:ext cx="4087306" cy="2889114"/>
          </a:xfrm>
        </p:spPr>
        <p:txBody>
          <a:bodyPr vert="horz" lIns="91440" tIns="45720" rIns="91440" bIns="45720" rtlCol="0" anchor="b">
            <a:normAutofit/>
          </a:bodyPr>
          <a:lstStyle/>
          <a:p>
            <a:pPr>
              <a:lnSpc>
                <a:spcPct val="90000"/>
              </a:lnSpc>
            </a:pPr>
            <a:r>
              <a:rPr lang="en-US" sz="4200"/>
              <a:t>Each method and its importance in the tool</a:t>
            </a:r>
          </a:p>
        </p:txBody>
      </p:sp>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7464612" y="4750893"/>
            <a:ext cx="4087305" cy="1147863"/>
          </a:xfrm>
        </p:spPr>
        <p:txBody>
          <a:bodyPr vert="horz" lIns="91440" tIns="45720" rIns="91440" bIns="45720" rtlCol="0" anchor="t">
            <a:normAutofit/>
          </a:bodyPr>
          <a:lstStyle/>
          <a:p>
            <a:pPr algn="l">
              <a:lnSpc>
                <a:spcPct val="90000"/>
              </a:lnSpc>
            </a:pPr>
            <a:r>
              <a:rPr lang="en-US" sz="2000">
                <a:solidFill>
                  <a:schemeClr val="tx1"/>
                </a:solidFill>
              </a:rPr>
              <a:t>Let's Begin</a:t>
            </a:r>
          </a:p>
        </p:txBody>
      </p:sp>
      <p:sp>
        <p:nvSpPr>
          <p:cNvPr id="13" name="Freeform: Shape 12">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8" name="Picture Placeholder 7" descr="close up of computer code">
            <a:extLst>
              <a:ext uri="{FF2B5EF4-FFF2-40B4-BE49-F238E27FC236}">
                <a16:creationId xmlns:a16="http://schemas.microsoft.com/office/drawing/2014/main" id="{A596BF19-CC58-4709-B5D6-3FC378FDC7BA}"/>
              </a:ext>
            </a:extLst>
          </p:cNvPr>
          <p:cNvPicPr>
            <a:picLocks noGrp="1" noChangeAspect="1"/>
          </p:cNvPicPr>
          <p:nvPr>
            <p:ph type="pic" sz="quarter" idx="13"/>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15837" r="15840" b="3"/>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a:xfrm>
            <a:off x="11003280" y="603504"/>
            <a:ext cx="548640" cy="548640"/>
          </a:xfrm>
          <a:prstGeom prst="ellipse">
            <a:avLst/>
          </a:prstGeom>
          <a:solidFill>
            <a:srgbClr val="7F7F7F"/>
          </a:solidFill>
        </p:spPr>
        <p:txBody>
          <a:bodyPr vert="horz" lIns="91440" tIns="45720" rIns="91440" bIns="45720" rtlCol="0" anchor="ctr">
            <a:normAutofit/>
          </a:bodyPr>
          <a:lstStyle/>
          <a:p>
            <a:pPr algn="ctr">
              <a:spcAft>
                <a:spcPts val="600"/>
              </a:spcAft>
              <a:defRPr/>
            </a:pPr>
            <a:fld id="{8C2E478F-E849-4A8C-AF1F-CBCC78A7CBFA}" type="slidenum">
              <a:rPr lang="en-US" sz="1500">
                <a:solidFill>
                  <a:srgbClr val="FFFFFF"/>
                </a:solidFill>
                <a:latin typeface="Calibri" panose="020F0502020204030204"/>
              </a:rPr>
              <a:pPr algn="ctr">
                <a:spcAft>
                  <a:spcPts val="600"/>
                </a:spcAft>
                <a:defRPr/>
              </a:pPr>
              <a:t>3</a:t>
            </a:fld>
            <a:endParaRPr lang="en-US" sz="1500">
              <a:solidFill>
                <a:srgbClr val="FFFFFF"/>
              </a:solidFill>
              <a:latin typeface="Calibri" panose="020F0502020204030204"/>
            </a:endParaRPr>
          </a:p>
        </p:txBody>
      </p:sp>
    </p:spTree>
    <p:extLst>
      <p:ext uri="{BB962C8B-B14F-4D97-AF65-F5344CB8AC3E}">
        <p14:creationId xmlns:p14="http://schemas.microsoft.com/office/powerpoint/2010/main" val="2944765398"/>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p:txBody>
          <a:bodyPr>
            <a:normAutofit/>
          </a:bodyPr>
          <a:lstStyle/>
          <a:p>
            <a:r>
              <a:rPr lang="en-US" dirty="0"/>
              <a:t>What’s next</a:t>
            </a:r>
          </a:p>
        </p:txBody>
      </p:sp>
      <p:pic>
        <p:nvPicPr>
          <p:cNvPr id="13" name="Picture Placeholder 12" descr="close up of computer on top of table against a brick wall">
            <a:extLst>
              <a:ext uri="{FF2B5EF4-FFF2-40B4-BE49-F238E27FC236}">
                <a16:creationId xmlns:a16="http://schemas.microsoft.com/office/drawing/2014/main" id="{90BB9493-60B4-4B89-89CE-E1F8BF6C4D12}"/>
              </a:ext>
            </a:extLst>
          </p:cNvPr>
          <p:cNvPicPr>
            <a:picLocks noGrp="1" noChangeAspect="1"/>
          </p:cNvPicPr>
          <p:nvPr>
            <p:ph type="pic" sz="quarter" idx="13"/>
          </p:nvPr>
        </p:nvPicPr>
        <p:blipFill rotWithShape="1">
          <a:blip r:embed="rId2" cstate="email">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rcRect l="20370" r="20370"/>
          <a:stretch/>
        </p:blipFill>
        <p:spPr/>
      </p:pic>
      <p:sp>
        <p:nvSpPr>
          <p:cNvPr id="5" name="Text Placeholder 4">
            <a:extLst>
              <a:ext uri="{FF2B5EF4-FFF2-40B4-BE49-F238E27FC236}">
                <a16:creationId xmlns:a16="http://schemas.microsoft.com/office/drawing/2014/main" id="{AF9B872F-6332-408E-9135-B871F0C90C00}"/>
              </a:ext>
            </a:extLst>
          </p:cNvPr>
          <p:cNvSpPr>
            <a:spLocks noGrp="1"/>
          </p:cNvSpPr>
          <p:nvPr>
            <p:ph type="body" idx="1"/>
          </p:nvPr>
        </p:nvSpPr>
        <p:spPr>
          <a:xfrm>
            <a:off x="6096000" y="4378134"/>
            <a:ext cx="2377440" cy="365125"/>
          </a:xfrm>
        </p:spPr>
        <p:txBody>
          <a:bodyPr/>
          <a:lstStyle/>
          <a:p>
            <a:r>
              <a:rPr lang="en-US" spc="300" dirty="0"/>
              <a:t>LOOKING AHEAD</a:t>
            </a:r>
          </a:p>
        </p:txBody>
      </p:sp>
      <p:sp>
        <p:nvSpPr>
          <p:cNvPr id="2" name="Slide Number Placeholder 1">
            <a:extLst>
              <a:ext uri="{FF2B5EF4-FFF2-40B4-BE49-F238E27FC236}">
                <a16:creationId xmlns:a16="http://schemas.microsoft.com/office/drawing/2014/main" id="{948DD8A0-BD53-4DBF-949B-0D64D12DADA9}"/>
              </a:ext>
            </a:extLst>
          </p:cNvPr>
          <p:cNvSpPr>
            <a:spLocks noGrp="1"/>
          </p:cNvSpPr>
          <p:nvPr>
            <p:ph type="sldNum" sz="quarter" idx="12"/>
          </p:nvPr>
        </p:nvSpPr>
        <p:spPr/>
        <p:txBody>
          <a:bodyPr/>
          <a:lstStyle/>
          <a:p>
            <a:fld id="{8C2E478F-E849-4A8C-AF1F-CBCC78A7CBFA}" type="slidenum">
              <a:rPr lang="en-US" smtClean="0"/>
              <a:t>4</a:t>
            </a:fld>
            <a:endParaRPr lang="en-US" dirty="0"/>
          </a:p>
        </p:txBody>
      </p:sp>
    </p:spTree>
    <p:extLst>
      <p:ext uri="{BB962C8B-B14F-4D97-AF65-F5344CB8AC3E}">
        <p14:creationId xmlns:p14="http://schemas.microsoft.com/office/powerpoint/2010/main" val="31644055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14AB6F96-E5E8-4B40-A18C-2D078D1C2D4F}"/>
              </a:ext>
            </a:extLst>
          </p:cNvPr>
          <p:cNvSpPr>
            <a:spLocks noGrp="1"/>
          </p:cNvSpPr>
          <p:nvPr>
            <p:ph type="title"/>
          </p:nvPr>
        </p:nvSpPr>
        <p:spPr>
          <a:xfrm>
            <a:off x="640080" y="325369"/>
            <a:ext cx="4368602" cy="1956841"/>
          </a:xfrm>
        </p:spPr>
        <p:txBody>
          <a:bodyPr vert="horz" lIns="91440" tIns="45720" rIns="91440" bIns="45720" rtlCol="0" anchor="b">
            <a:normAutofit/>
          </a:bodyPr>
          <a:lstStyle/>
          <a:p>
            <a:pPr marL="342900" marR="0" lvl="0" indent="-342900" algn="l">
              <a:lnSpc>
                <a:spcPct val="90000"/>
              </a:lnSpc>
              <a:spcAft>
                <a:spcPts val="0"/>
              </a:spcAft>
            </a:pPr>
            <a:r>
              <a:rPr lang="en-US" sz="5000">
                <a:effectLst/>
                <a:latin typeface="+mj-lt"/>
              </a:rPr>
              <a:t>A validation function</a:t>
            </a:r>
          </a:p>
        </p:txBody>
      </p:sp>
      <p:sp>
        <p:nvSpPr>
          <p:cNvPr id="2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1">
            <a:extLst>
              <a:ext uri="{FF2B5EF4-FFF2-40B4-BE49-F238E27FC236}">
                <a16:creationId xmlns:a16="http://schemas.microsoft.com/office/drawing/2014/main" id="{DAF72BBC-FC90-4B63-96CA-ABED853DBAD0}"/>
              </a:ext>
            </a:extLst>
          </p:cNvPr>
          <p:cNvSpPr>
            <a:spLocks noGrp="1"/>
          </p:cNvSpPr>
          <p:nvPr>
            <p:ph type="body" sz="quarter" idx="11"/>
          </p:nvPr>
        </p:nvSpPr>
        <p:spPr>
          <a:xfrm>
            <a:off x="640080" y="2872899"/>
            <a:ext cx="4243589" cy="3320668"/>
          </a:xfrm>
        </p:spPr>
        <p:txBody>
          <a:bodyPr vert="horz" lIns="91440" tIns="45720" rIns="91440" bIns="45720" rtlCol="0">
            <a:normAutofit/>
          </a:bodyPr>
          <a:lstStyle/>
          <a:p>
            <a:pPr indent="-228600" algn="l">
              <a:lnSpc>
                <a:spcPct val="90000"/>
              </a:lnSpc>
              <a:buFont typeface="Arial" panose="020B0604020202020204" pitchFamily="34" charset="0"/>
              <a:buChar char="•"/>
            </a:pPr>
            <a:r>
              <a:rPr lang="en-US" dirty="0">
                <a:solidFill>
                  <a:srgbClr val="FFFF99"/>
                </a:solidFill>
                <a:effectLst/>
              </a:rPr>
              <a:t>A validation function that validates if the provided sequence consists only of the 4 DNA nucleotides or not </a:t>
            </a:r>
          </a:p>
          <a:p>
            <a:pPr indent="-228600" algn="l">
              <a:lnSpc>
                <a:spcPct val="90000"/>
              </a:lnSpc>
              <a:buFont typeface="Arial" panose="020B0604020202020204" pitchFamily="34" charset="0"/>
              <a:buChar char="•"/>
            </a:pPr>
            <a:endParaRPr lang="en-US" dirty="0">
              <a:solidFill>
                <a:srgbClr val="FFFF99"/>
              </a:solidFill>
            </a:endParaRPr>
          </a:p>
        </p:txBody>
      </p:sp>
      <p:pic>
        <p:nvPicPr>
          <p:cNvPr id="14" name="Picture Placeholder 5" descr="Futuristic DNA helix in black background">
            <a:extLst>
              <a:ext uri="{FF2B5EF4-FFF2-40B4-BE49-F238E27FC236}">
                <a16:creationId xmlns:a16="http://schemas.microsoft.com/office/drawing/2014/main" id="{48D1808B-38CE-4CFB-B2C2-E73D8E3F439B}"/>
              </a:ext>
            </a:extLst>
          </p:cNvPr>
          <p:cNvPicPr>
            <a:picLocks noGrp="1" noChangeAspect="1"/>
          </p:cNvPicPr>
          <p:nvPr>
            <p:ph type="pic" sz="quarter" idx="10"/>
          </p:nvPr>
        </p:nvPicPr>
        <p:blipFill rotWithShape="1">
          <a:blip r:embed="rId2"/>
          <a:srcRect l="28517" r="1506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8397791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303D9061-4476-41F2-9775-6C04448C7BEA}"/>
              </a:ext>
            </a:extLst>
          </p:cNvPr>
          <p:cNvSpPr>
            <a:spLocks noGrp="1"/>
          </p:cNvSpPr>
          <p:nvPr>
            <p:ph type="title"/>
          </p:nvPr>
        </p:nvSpPr>
        <p:spPr>
          <a:xfrm>
            <a:off x="640080" y="325369"/>
            <a:ext cx="4368602" cy="1956841"/>
          </a:xfrm>
        </p:spPr>
        <p:txBody>
          <a:bodyPr vert="horz" lIns="91440" tIns="45720" rIns="91440" bIns="45720" rtlCol="0" anchor="b">
            <a:normAutofit/>
          </a:bodyPr>
          <a:lstStyle/>
          <a:p>
            <a:pPr algn="l">
              <a:lnSpc>
                <a:spcPct val="90000"/>
              </a:lnSpc>
            </a:pPr>
            <a:r>
              <a:rPr lang="en-US" sz="2600">
                <a:effectLst/>
                <a:latin typeface="+mj-lt"/>
              </a:rPr>
              <a:t>A counter the loops through the sequence and counts the 4 bases</a:t>
            </a:r>
            <a:br>
              <a:rPr lang="en-US" sz="2600">
                <a:effectLst/>
                <a:latin typeface="+mj-lt"/>
              </a:rPr>
            </a:br>
            <a:endParaRPr lang="en-US" sz="2600">
              <a:latin typeface="+mj-lt"/>
            </a:endParaRPr>
          </a:p>
        </p:txBody>
      </p:sp>
      <p:sp>
        <p:nvSpPr>
          <p:cNvPr id="26"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a:extLst>
              <a:ext uri="{FF2B5EF4-FFF2-40B4-BE49-F238E27FC236}">
                <a16:creationId xmlns:a16="http://schemas.microsoft.com/office/drawing/2014/main" id="{8A5FE8A4-98DC-448C-BD9C-B625E5F41F04}"/>
              </a:ext>
            </a:extLst>
          </p:cNvPr>
          <p:cNvSpPr>
            <a:spLocks noGrp="1"/>
          </p:cNvSpPr>
          <p:nvPr>
            <p:ph type="body" sz="quarter" idx="11"/>
          </p:nvPr>
        </p:nvSpPr>
        <p:spPr>
          <a:xfrm>
            <a:off x="640080" y="2872899"/>
            <a:ext cx="4243589" cy="3320668"/>
          </a:xfrm>
        </p:spPr>
        <p:txBody>
          <a:bodyPr vert="horz" lIns="91440" tIns="45720" rIns="91440" bIns="45720" rtlCol="0">
            <a:normAutofit/>
          </a:bodyPr>
          <a:lstStyle/>
          <a:p>
            <a:pPr indent="-228600" algn="l">
              <a:lnSpc>
                <a:spcPct val="90000"/>
              </a:lnSpc>
              <a:buFont typeface="Arial" panose="020B0604020202020204" pitchFamily="34" charset="0"/>
              <a:buChar char="•"/>
            </a:pPr>
            <a:r>
              <a:rPr lang="en-US" sz="2200" b="1"/>
              <a:t>It is the cornerstone of many algorithms that are built like</a:t>
            </a:r>
          </a:p>
          <a:p>
            <a:pPr indent="-228600" algn="l">
              <a:lnSpc>
                <a:spcPct val="90000"/>
              </a:lnSpc>
              <a:buFont typeface="Arial" panose="020B0604020202020204" pitchFamily="34" charset="0"/>
              <a:buChar char="•"/>
            </a:pPr>
            <a:r>
              <a:rPr lang="en-US" sz="2200" b="1"/>
              <a:t>-Traditional Fragment Assembly Algorithms</a:t>
            </a:r>
          </a:p>
          <a:p>
            <a:pPr indent="-228600" algn="l">
              <a:lnSpc>
                <a:spcPct val="90000"/>
              </a:lnSpc>
              <a:buFont typeface="Arial" panose="020B0604020202020204" pitchFamily="34" charset="0"/>
              <a:buChar char="•"/>
            </a:pPr>
            <a:r>
              <a:rPr lang="en-US" sz="2200" b="1"/>
              <a:t>-Phrap</a:t>
            </a:r>
          </a:p>
          <a:p>
            <a:pPr indent="-228600" algn="l">
              <a:lnSpc>
                <a:spcPct val="90000"/>
              </a:lnSpc>
              <a:buFont typeface="Arial" panose="020B0604020202020204" pitchFamily="34" charset="0"/>
              <a:buChar char="•"/>
            </a:pPr>
            <a:r>
              <a:rPr lang="en-US" sz="2200" b="1"/>
              <a:t>-CAP3</a:t>
            </a:r>
          </a:p>
          <a:p>
            <a:pPr indent="-228600" algn="l">
              <a:lnSpc>
                <a:spcPct val="90000"/>
              </a:lnSpc>
              <a:buFont typeface="Arial" panose="020B0604020202020204" pitchFamily="34" charset="0"/>
              <a:buChar char="•"/>
            </a:pPr>
            <a:r>
              <a:rPr lang="en-US" sz="2200" b="1"/>
              <a:t>-Euler SR</a:t>
            </a:r>
          </a:p>
          <a:p>
            <a:pPr indent="-228600" algn="l">
              <a:lnSpc>
                <a:spcPct val="90000"/>
              </a:lnSpc>
              <a:buFont typeface="Arial" panose="020B0604020202020204" pitchFamily="34" charset="0"/>
              <a:buChar char="•"/>
            </a:pPr>
            <a:endParaRPr lang="en-US" sz="2200" b="1"/>
          </a:p>
        </p:txBody>
      </p:sp>
      <p:pic>
        <p:nvPicPr>
          <p:cNvPr id="11" name="Picture 10">
            <a:extLst>
              <a:ext uri="{FF2B5EF4-FFF2-40B4-BE49-F238E27FC236}">
                <a16:creationId xmlns:a16="http://schemas.microsoft.com/office/drawing/2014/main" id="{FF795145-6D57-405E-BD1C-109E3D711C8A}"/>
              </a:ext>
            </a:extLst>
          </p:cNvPr>
          <p:cNvPicPr>
            <a:picLocks noChangeAspect="1"/>
          </p:cNvPicPr>
          <p:nvPr/>
        </p:nvPicPr>
        <p:blipFill rotWithShape="1">
          <a:blip r:embed="rId2"/>
          <a:srcRect l="28839" r="1474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1312933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F7FB0552-3338-49CD-9380-245FAD39B3BC}"/>
              </a:ext>
            </a:extLst>
          </p:cNvPr>
          <p:cNvSpPr>
            <a:spLocks noGrp="1"/>
          </p:cNvSpPr>
          <p:nvPr>
            <p:ph type="title"/>
          </p:nvPr>
        </p:nvSpPr>
        <p:spPr>
          <a:xfrm>
            <a:off x="640080" y="325369"/>
            <a:ext cx="4368602" cy="1956841"/>
          </a:xfrm>
        </p:spPr>
        <p:txBody>
          <a:bodyPr vert="horz" lIns="91440" tIns="45720" rIns="91440" bIns="45720" rtlCol="0" anchor="b">
            <a:normAutofit/>
          </a:bodyPr>
          <a:lstStyle/>
          <a:p>
            <a:pPr algn="l">
              <a:lnSpc>
                <a:spcPct val="90000"/>
              </a:lnSpc>
            </a:pPr>
            <a:r>
              <a:rPr lang="en-US" sz="4200" dirty="0">
                <a:effectLst/>
                <a:latin typeface="+mj-lt"/>
              </a:rPr>
              <a:t>Transcription functions</a:t>
            </a:r>
            <a:br>
              <a:rPr lang="en-US" sz="4200" dirty="0">
                <a:effectLst/>
                <a:latin typeface="+mj-lt"/>
              </a:rPr>
            </a:br>
            <a:endParaRPr lang="en-US" sz="4200" dirty="0">
              <a:latin typeface="+mj-lt"/>
            </a:endParaRPr>
          </a:p>
        </p:txBody>
      </p:sp>
      <p:sp>
        <p:nvSpPr>
          <p:cNvPr id="15"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a:extLst>
              <a:ext uri="{FF2B5EF4-FFF2-40B4-BE49-F238E27FC236}">
                <a16:creationId xmlns:a16="http://schemas.microsoft.com/office/drawing/2014/main" id="{47CF1D64-D54B-4E90-9B36-7D4776D6E0A4}"/>
              </a:ext>
            </a:extLst>
          </p:cNvPr>
          <p:cNvSpPr>
            <a:spLocks noGrp="1"/>
          </p:cNvSpPr>
          <p:nvPr>
            <p:ph type="body" sz="quarter" idx="11"/>
          </p:nvPr>
        </p:nvSpPr>
        <p:spPr>
          <a:xfrm>
            <a:off x="640080" y="2872899"/>
            <a:ext cx="4243589" cy="3320668"/>
          </a:xfrm>
        </p:spPr>
        <p:txBody>
          <a:bodyPr vert="horz" lIns="91440" tIns="45720" rIns="91440" bIns="45720" rtlCol="0">
            <a:normAutofit/>
          </a:bodyPr>
          <a:lstStyle/>
          <a:p>
            <a:pPr indent="-228600" algn="l">
              <a:lnSpc>
                <a:spcPct val="90000"/>
              </a:lnSpc>
              <a:buFont typeface="Arial" panose="020B0604020202020204" pitchFamily="34" charset="0"/>
              <a:buChar char="•"/>
            </a:pPr>
            <a:r>
              <a:rPr lang="en-US" sz="2200">
                <a:effectLst/>
              </a:rPr>
              <a:t>Transcription functions that transcript the DNA into RNA</a:t>
            </a:r>
          </a:p>
          <a:p>
            <a:pPr indent="-228600" algn="l">
              <a:lnSpc>
                <a:spcPct val="90000"/>
              </a:lnSpc>
              <a:buFont typeface="Arial" panose="020B0604020202020204" pitchFamily="34" charset="0"/>
              <a:buChar char="•"/>
            </a:pPr>
            <a:r>
              <a:rPr lang="en-US" sz="2200"/>
              <a:t>is the scientific basis for</a:t>
            </a:r>
          </a:p>
          <a:p>
            <a:pPr indent="-228600" algn="l">
              <a:lnSpc>
                <a:spcPct val="90000"/>
              </a:lnSpc>
              <a:buFont typeface="Arial" panose="020B0604020202020204" pitchFamily="34" charset="0"/>
              <a:buChar char="•"/>
            </a:pPr>
            <a:r>
              <a:rPr lang="en-US" sz="2200" b="0" i="0">
                <a:effectLst/>
              </a:rPr>
              <a:t>Transcription inhibitors can be used as </a:t>
            </a:r>
            <a:r>
              <a:rPr lang="en-US" sz="2200" b="0" i="0" u="none" strike="noStrike">
                <a:effectLst/>
                <a:hlinkClick r:id="rId2" tooltip="Antibiotic">
                  <a:extLst>
                    <a:ext uri="{A12FA001-AC4F-418D-AE19-62706E023703}">
                      <ahyp:hlinkClr xmlns:ahyp="http://schemas.microsoft.com/office/drawing/2018/hyperlinkcolor" val="tx"/>
                    </a:ext>
                  </a:extLst>
                </a:hlinkClick>
              </a:rPr>
              <a:t>antibiotics</a:t>
            </a:r>
            <a:r>
              <a:rPr lang="en-US" sz="2200" b="0" i="0">
                <a:effectLst/>
              </a:rPr>
              <a:t> against, for example, </a:t>
            </a:r>
            <a:r>
              <a:rPr lang="en-US" sz="2200" b="0" i="0" u="none" strike="noStrike">
                <a:effectLst/>
                <a:hlinkClick r:id="rId3" tooltip="Pathogenic bacteria">
                  <a:extLst>
                    <a:ext uri="{A12FA001-AC4F-418D-AE19-62706E023703}">
                      <ahyp:hlinkClr xmlns:ahyp="http://schemas.microsoft.com/office/drawing/2018/hyperlinkcolor" val="tx"/>
                    </a:ext>
                  </a:extLst>
                </a:hlinkClick>
              </a:rPr>
              <a:t>pathogenic bacteria</a:t>
            </a:r>
            <a:r>
              <a:rPr lang="en-US" sz="2200" b="0" i="0">
                <a:effectLst/>
              </a:rPr>
              <a:t> (</a:t>
            </a:r>
            <a:r>
              <a:rPr lang="en-US" sz="2200" b="0" i="0" u="none" strike="noStrike">
                <a:effectLst/>
                <a:hlinkClick r:id="rId4" tooltip="Antibacterial">
                  <a:extLst>
                    <a:ext uri="{A12FA001-AC4F-418D-AE19-62706E023703}">
                      <ahyp:hlinkClr xmlns:ahyp="http://schemas.microsoft.com/office/drawing/2018/hyperlinkcolor" val="tx"/>
                    </a:ext>
                  </a:extLst>
                </a:hlinkClick>
              </a:rPr>
              <a:t>antibacterials</a:t>
            </a:r>
            <a:r>
              <a:rPr lang="en-US" sz="2200" b="0" i="0">
                <a:effectLst/>
              </a:rPr>
              <a:t>) and </a:t>
            </a:r>
            <a:r>
              <a:rPr lang="en-US" sz="2200" b="0" i="0" u="none" strike="noStrike">
                <a:effectLst/>
                <a:hlinkClick r:id="rId5" tooltip="Fungus">
                  <a:extLst>
                    <a:ext uri="{A12FA001-AC4F-418D-AE19-62706E023703}">
                      <ahyp:hlinkClr xmlns:ahyp="http://schemas.microsoft.com/office/drawing/2018/hyperlinkcolor" val="tx"/>
                    </a:ext>
                  </a:extLst>
                </a:hlinkClick>
              </a:rPr>
              <a:t>fungi</a:t>
            </a:r>
            <a:r>
              <a:rPr lang="en-US" sz="2200" b="0" i="0">
                <a:effectLst/>
              </a:rPr>
              <a:t> (</a:t>
            </a:r>
            <a:r>
              <a:rPr lang="en-US" sz="2200" b="0" i="0" u="none" strike="noStrike">
                <a:effectLst/>
                <a:hlinkClick r:id="rId6" tooltip="Antifungal medication">
                  <a:extLst>
                    <a:ext uri="{A12FA001-AC4F-418D-AE19-62706E023703}">
                      <ahyp:hlinkClr xmlns:ahyp="http://schemas.microsoft.com/office/drawing/2018/hyperlinkcolor" val="tx"/>
                    </a:ext>
                  </a:extLst>
                </a:hlinkClick>
              </a:rPr>
              <a:t>antifungals</a:t>
            </a:r>
            <a:r>
              <a:rPr lang="en-US" sz="2200" b="0" i="0">
                <a:effectLst/>
              </a:rPr>
              <a:t>). </a:t>
            </a:r>
            <a:endParaRPr lang="en-US" sz="2200"/>
          </a:p>
        </p:txBody>
      </p:sp>
      <p:pic>
        <p:nvPicPr>
          <p:cNvPr id="5" name="Picture 4" descr="A close-up of a jellyfish&#10;&#10;Description automatically generated with low confidence">
            <a:extLst>
              <a:ext uri="{FF2B5EF4-FFF2-40B4-BE49-F238E27FC236}">
                <a16:creationId xmlns:a16="http://schemas.microsoft.com/office/drawing/2014/main" id="{99985A77-08A0-4C91-8FCA-E542E50D30A2}"/>
              </a:ext>
            </a:extLst>
          </p:cNvPr>
          <p:cNvPicPr>
            <a:picLocks noChangeAspect="1"/>
          </p:cNvPicPr>
          <p:nvPr/>
        </p:nvPicPr>
        <p:blipFill rotWithShape="1">
          <a:blip r:embed="rId7"/>
          <a:srcRect l="28839" r="1474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8306256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Futuristic DNA helix in black background">
            <a:extLst>
              <a:ext uri="{FF2B5EF4-FFF2-40B4-BE49-F238E27FC236}">
                <a16:creationId xmlns:a16="http://schemas.microsoft.com/office/drawing/2014/main" id="{DA0BB11B-134E-4543-B440-A6B15587A27A}"/>
              </a:ext>
            </a:extLst>
          </p:cNvPr>
          <p:cNvPicPr>
            <a:picLocks noGrp="1" noChangeAspect="1"/>
          </p:cNvPicPr>
          <p:nvPr>
            <p:ph type="pic" sz="quarter" idx="10"/>
          </p:nvPr>
        </p:nvPicPr>
        <p:blipFill>
          <a:blip r:embed="rId2"/>
          <a:srcRect/>
          <a:stretch/>
        </p:blipFill>
        <p:spPr>
          <a:xfrm>
            <a:off x="0" y="0"/>
            <a:ext cx="12192000" cy="6858000"/>
          </a:xfrm>
          <a:prstGeom prst="rect">
            <a:avLst/>
          </a:prstGeom>
        </p:spPr>
      </p:pic>
      <p:sp>
        <p:nvSpPr>
          <p:cNvPr id="4" name="Text Placeholder 3">
            <a:extLst>
              <a:ext uri="{FF2B5EF4-FFF2-40B4-BE49-F238E27FC236}">
                <a16:creationId xmlns:a16="http://schemas.microsoft.com/office/drawing/2014/main" id="{6A909F53-21D6-4EE5-98A9-EF7D528F5110}"/>
              </a:ext>
            </a:extLst>
          </p:cNvPr>
          <p:cNvSpPr>
            <a:spLocks noGrp="1"/>
          </p:cNvSpPr>
          <p:nvPr>
            <p:ph type="body" idx="1"/>
          </p:nvPr>
        </p:nvSpPr>
        <p:spPr>
          <a:xfrm>
            <a:off x="2830287" y="600541"/>
            <a:ext cx="6386284" cy="518795"/>
          </a:xfrm>
        </p:spPr>
        <p:txBody>
          <a:bodyPr/>
          <a:lstStyle/>
          <a:p>
            <a:r>
              <a:rPr lang="en-US" sz="2400" b="1" dirty="0">
                <a:solidFill>
                  <a:srgbClr val="DCDCAA"/>
                </a:solidFill>
                <a:effectLst/>
                <a:latin typeface="Consolas" panose="020B0609020204030204" pitchFamily="49" charset="0"/>
              </a:rPr>
              <a:t>Reverse</a:t>
            </a:r>
            <a:r>
              <a:rPr lang="ar-EG" sz="2400" b="1" dirty="0">
                <a:solidFill>
                  <a:srgbClr val="DCDCAA"/>
                </a:solidFill>
                <a:effectLst/>
                <a:latin typeface="Consolas" panose="020B0609020204030204" pitchFamily="49" charset="0"/>
              </a:rPr>
              <a:t> </a:t>
            </a:r>
            <a:r>
              <a:rPr lang="en-US" sz="2400" b="1" dirty="0">
                <a:solidFill>
                  <a:srgbClr val="DCDCAA"/>
                </a:solidFill>
                <a:effectLst/>
                <a:latin typeface="Consolas" panose="020B0609020204030204" pitchFamily="49" charset="0"/>
              </a:rPr>
              <a:t>complement</a:t>
            </a:r>
            <a:r>
              <a:rPr lang="ar-EG" sz="2400" b="1" dirty="0">
                <a:solidFill>
                  <a:srgbClr val="DCDCAA"/>
                </a:solidFill>
                <a:effectLst/>
                <a:latin typeface="Consolas" panose="020B0609020204030204" pitchFamily="49" charset="0"/>
              </a:rPr>
              <a:t> </a:t>
            </a:r>
            <a:r>
              <a:rPr lang="en-US" sz="2400" b="1" dirty="0">
                <a:solidFill>
                  <a:srgbClr val="DCDCAA"/>
                </a:solidFill>
                <a:effectLst/>
                <a:latin typeface="Consolas" panose="020B0609020204030204" pitchFamily="49" charset="0"/>
              </a:rPr>
              <a:t>function </a:t>
            </a:r>
            <a:r>
              <a:rPr lang="en-US" sz="2400" b="1" dirty="0">
                <a:solidFill>
                  <a:srgbClr val="D4D4D4"/>
                </a:solidFill>
                <a:effectLst/>
                <a:latin typeface="Consolas" panose="020B0609020204030204" pitchFamily="49" charset="0"/>
              </a:rPr>
              <a:t> </a:t>
            </a:r>
          </a:p>
          <a:p>
            <a:endParaRPr lang="en-US" dirty="0"/>
          </a:p>
        </p:txBody>
      </p:sp>
      <p:sp>
        <p:nvSpPr>
          <p:cNvPr id="5" name="Title 4">
            <a:extLst>
              <a:ext uri="{FF2B5EF4-FFF2-40B4-BE49-F238E27FC236}">
                <a16:creationId xmlns:a16="http://schemas.microsoft.com/office/drawing/2014/main" id="{313EE2C4-5FF3-4370-B759-B152BCE19F7E}"/>
              </a:ext>
            </a:extLst>
          </p:cNvPr>
          <p:cNvSpPr>
            <a:spLocks noGrp="1"/>
          </p:cNvSpPr>
          <p:nvPr>
            <p:ph type="title"/>
          </p:nvPr>
        </p:nvSpPr>
        <p:spPr>
          <a:xfrm>
            <a:off x="396557" y="2115457"/>
            <a:ext cx="7617506" cy="2627086"/>
          </a:xfrm>
        </p:spPr>
        <p:txBody>
          <a:bodyPr/>
          <a:lstStyle/>
          <a:p>
            <a:pPr marL="342900" marR="0" lvl="0" indent="-342900" algn="l" rtl="0">
              <a:lnSpc>
                <a:spcPct val="107000"/>
              </a:lnSpc>
              <a:spcBef>
                <a:spcPts val="0"/>
              </a:spcBef>
              <a:spcAft>
                <a:spcPts val="0"/>
              </a:spcAft>
              <a:buFont typeface="Arial" panose="020B0604020202020204" pitchFamily="34" charset="0"/>
              <a:buChar char="●"/>
            </a:pPr>
            <a:r>
              <a:rPr lang="en-US" dirty="0">
                <a:solidFill>
                  <a:srgbClr val="FFFF99"/>
                </a:solidFill>
                <a:effectLst/>
                <a:latin typeface="Noto Sans Symbols"/>
                <a:ea typeface="Noto Sans Symbols"/>
                <a:cs typeface="Noto Sans Symbols"/>
              </a:rPr>
              <a:t>A function that generates the complementary DNA string and it’s reverse</a:t>
            </a:r>
            <a:br>
              <a:rPr lang="en-US" dirty="0">
                <a:solidFill>
                  <a:srgbClr val="FFFF99"/>
                </a:solidFill>
                <a:effectLst/>
                <a:latin typeface="Noto Sans Symbols"/>
                <a:ea typeface="Noto Sans Symbols"/>
                <a:cs typeface="Noto Sans Symbols"/>
              </a:rPr>
            </a:br>
            <a:r>
              <a:rPr lang="en-US" dirty="0">
                <a:solidFill>
                  <a:srgbClr val="FFFF99"/>
                </a:solidFill>
              </a:rPr>
              <a:t>This will help with the next steps</a:t>
            </a:r>
          </a:p>
        </p:txBody>
      </p:sp>
    </p:spTree>
    <p:extLst>
      <p:ext uri="{BB962C8B-B14F-4D97-AF65-F5344CB8AC3E}">
        <p14:creationId xmlns:p14="http://schemas.microsoft.com/office/powerpoint/2010/main" val="42827436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6B5E2835-4E47-45B3-9CFE-732FF7B054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lose-up of a jellyfish&#10;&#10;Description automatically generated with low confidence">
            <a:extLst>
              <a:ext uri="{FF2B5EF4-FFF2-40B4-BE49-F238E27FC236}">
                <a16:creationId xmlns:a16="http://schemas.microsoft.com/office/drawing/2014/main" id="{6C636AA6-5BAB-48E5-88EC-24D99CEAF87F}"/>
              </a:ext>
            </a:extLst>
          </p:cNvPr>
          <p:cNvPicPr>
            <a:picLocks noChangeAspect="1"/>
          </p:cNvPicPr>
          <p:nvPr/>
        </p:nvPicPr>
        <p:blipFill rotWithShape="1">
          <a:blip r:embed="rId2"/>
          <a:srcRect l="20347" r="6250"/>
          <a:stretch/>
        </p:blipFill>
        <p:spPr>
          <a:xfrm>
            <a:off x="3270819" y="0"/>
            <a:ext cx="8949307" cy="6857990"/>
          </a:xfrm>
          <a:custGeom>
            <a:avLst/>
            <a:gdLst/>
            <a:ahLst/>
            <a:cxnLst/>
            <a:rect l="l" t="t" r="r" b="b"/>
            <a:pathLst>
              <a:path w="8949307" h="6858000">
                <a:moveTo>
                  <a:pt x="0" y="0"/>
                </a:moveTo>
                <a:lnTo>
                  <a:pt x="8949307" y="0"/>
                </a:lnTo>
                <a:lnTo>
                  <a:pt x="8949307" y="6858000"/>
                </a:lnTo>
                <a:lnTo>
                  <a:pt x="0" y="6858000"/>
                </a:lnTo>
                <a:lnTo>
                  <a:pt x="62983" y="6788730"/>
                </a:lnTo>
                <a:cubicBezTo>
                  <a:pt x="773509" y="5928900"/>
                  <a:pt x="1212979" y="4741056"/>
                  <a:pt x="1212979" y="3429000"/>
                </a:cubicBezTo>
                <a:cubicBezTo>
                  <a:pt x="1212979" y="2116944"/>
                  <a:pt x="773509" y="929100"/>
                  <a:pt x="62983" y="69271"/>
                </a:cubicBezTo>
                <a:close/>
              </a:path>
            </a:pathLst>
          </a:custGeom>
        </p:spPr>
      </p:pic>
      <p:sp useBgFill="1">
        <p:nvSpPr>
          <p:cNvPr id="19" name="Freeform: Shape 18">
            <a:extLst>
              <a:ext uri="{FF2B5EF4-FFF2-40B4-BE49-F238E27FC236}">
                <a16:creationId xmlns:a16="http://schemas.microsoft.com/office/drawing/2014/main" id="{5B45AD5D-AA52-4F7B-9362-576A39AD9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D5D5D5"/>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1" name="Freeform: Shape 20">
            <a:extLst>
              <a:ext uri="{FF2B5EF4-FFF2-40B4-BE49-F238E27FC236}">
                <a16:creationId xmlns:a16="http://schemas.microsoft.com/office/drawing/2014/main" id="{AEDD7960-4866-4399-BEF6-DD1431AB4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2">
            <a:extLst>
              <a:ext uri="{FF2B5EF4-FFF2-40B4-BE49-F238E27FC236}">
                <a16:creationId xmlns:a16="http://schemas.microsoft.com/office/drawing/2014/main" id="{8FB2DDE2-E116-4DFA-BDA3-A92ADACB670B}"/>
              </a:ext>
            </a:extLst>
          </p:cNvPr>
          <p:cNvSpPr>
            <a:spLocks noGrp="1"/>
          </p:cNvSpPr>
          <p:nvPr>
            <p:ph type="title"/>
          </p:nvPr>
        </p:nvSpPr>
        <p:spPr>
          <a:xfrm>
            <a:off x="371094" y="1161288"/>
            <a:ext cx="3438144" cy="1125728"/>
          </a:xfrm>
        </p:spPr>
        <p:txBody>
          <a:bodyPr vert="horz" lIns="91440" tIns="45720" rIns="91440" bIns="45720" rtlCol="0" anchor="b">
            <a:normAutofit/>
          </a:bodyPr>
          <a:lstStyle/>
          <a:p>
            <a:pPr algn="l">
              <a:lnSpc>
                <a:spcPct val="90000"/>
              </a:lnSpc>
            </a:pPr>
            <a:r>
              <a:rPr lang="en-US" sz="2400" dirty="0">
                <a:effectLst/>
                <a:latin typeface="Calibri" panose="020F0502020204030204" pitchFamily="34" charset="0"/>
                <a:ea typeface="Calibri" panose="020F0502020204030204" pitchFamily="34" charset="0"/>
                <a:cs typeface="Arial" panose="020B0604020202020204" pitchFamily="34" charset="0"/>
              </a:rPr>
              <a:t>GC content calculator </a:t>
            </a:r>
            <a:br>
              <a:rPr lang="en-US" sz="2400" dirty="0">
                <a:effectLst/>
                <a:latin typeface="Calibri" panose="020F0502020204030204" pitchFamily="34" charset="0"/>
                <a:ea typeface="Calibri" panose="020F0502020204030204" pitchFamily="34" charset="0"/>
                <a:cs typeface="Arial" panose="020B0604020202020204" pitchFamily="34" charset="0"/>
              </a:rPr>
            </a:br>
            <a:endParaRPr lang="en-US" sz="2400" dirty="0">
              <a:latin typeface="+mj-lt"/>
            </a:endParaRPr>
          </a:p>
        </p:txBody>
      </p:sp>
      <p:sp>
        <p:nvSpPr>
          <p:cNvPr id="23" name="Rectangle 2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5" name="Rectangle 2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375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Text Placeholder 3">
            <a:extLst>
              <a:ext uri="{FF2B5EF4-FFF2-40B4-BE49-F238E27FC236}">
                <a16:creationId xmlns:a16="http://schemas.microsoft.com/office/drawing/2014/main" id="{2E61FE1E-E239-421C-B99D-89050D09F774}"/>
              </a:ext>
            </a:extLst>
          </p:cNvPr>
          <p:cNvSpPr>
            <a:spLocks noGrp="1"/>
          </p:cNvSpPr>
          <p:nvPr>
            <p:ph type="body" sz="quarter" idx="11"/>
          </p:nvPr>
        </p:nvSpPr>
        <p:spPr>
          <a:xfrm>
            <a:off x="371094" y="2718054"/>
            <a:ext cx="3438906" cy="3207258"/>
          </a:xfrm>
        </p:spPr>
        <p:txBody>
          <a:bodyPr vert="horz" lIns="91440" tIns="45720" rIns="91440" bIns="45720" rtlCol="0" anchor="t">
            <a:normAutofit/>
          </a:bodyPr>
          <a:lstStyle/>
          <a:p>
            <a:pPr indent="-228600" algn="l">
              <a:lnSpc>
                <a:spcPct val="90000"/>
              </a:lnSpc>
              <a:buFont typeface="Arial" panose="020B0604020202020204" pitchFamily="34" charset="0"/>
              <a:buChar char="•"/>
            </a:pPr>
            <a:r>
              <a:rPr lang="en-US" sz="1700" dirty="0"/>
              <a:t>So important in PCR </a:t>
            </a:r>
          </a:p>
          <a:p>
            <a:pPr indent="-228600" algn="l">
              <a:lnSpc>
                <a:spcPct val="90000"/>
              </a:lnSpc>
              <a:buFont typeface="Arial" panose="020B0604020202020204" pitchFamily="34" charset="0"/>
              <a:buChar char="•"/>
            </a:pPr>
            <a:r>
              <a:rPr lang="en-US" sz="1700" dirty="0"/>
              <a:t>Checking the cg-</a:t>
            </a:r>
            <a:r>
              <a:rPr lang="en-US" sz="1700" dirty="0" err="1"/>
              <a:t>contant</a:t>
            </a:r>
            <a:r>
              <a:rPr lang="en-US" sz="1700" dirty="0"/>
              <a:t> ratio before marrow transplants to ensure greater success of the operation</a:t>
            </a:r>
          </a:p>
          <a:p>
            <a:pPr indent="-228600" algn="l">
              <a:lnSpc>
                <a:spcPct val="90000"/>
              </a:lnSpc>
              <a:buFont typeface="Arial" panose="020B0604020202020204" pitchFamily="34" charset="0"/>
              <a:buChar char="•"/>
            </a:pPr>
            <a:r>
              <a:rPr lang="en-US" sz="1700" dirty="0"/>
              <a:t>This tool helps in finding the percentage that the operation is determined by</a:t>
            </a:r>
          </a:p>
        </p:txBody>
      </p:sp>
    </p:spTree>
    <p:extLst>
      <p:ext uri="{BB962C8B-B14F-4D97-AF65-F5344CB8AC3E}">
        <p14:creationId xmlns:p14="http://schemas.microsoft.com/office/powerpoint/2010/main" val="934148232"/>
      </p:ext>
    </p:extLst>
  </p:cSld>
  <p:clrMapOvr>
    <a:masterClrMapping/>
  </p:clrMapOvr>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ch presentation_Win32_LW_v2.potx" id="{3AEEB70B-72AA-432B-B699-7833EBF4B1FE}" vid="{14A49A59-25D4-4203-BE02-DE6939C7C5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1B7E2D32-4FDD-4266-880C-17595B801432}">
  <ds:schemaRefs>
    <ds:schemaRef ds:uri="http://schemas.microsoft.com/sharepoint/v3/contenttype/forms"/>
  </ds:schemaRefs>
</ds:datastoreItem>
</file>

<file path=customXml/itemProps2.xml><?xml version="1.0" encoding="utf-8"?>
<ds:datastoreItem xmlns:ds="http://schemas.openxmlformats.org/officeDocument/2006/customXml" ds:itemID="{55BB9993-D5F9-46FA-B2E5-80E3632E98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3D9F223-918A-45AF-9B53-56AB9E5E2182}">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Tech presentation</Template>
  <TotalTime>136</TotalTime>
  <Words>298</Words>
  <Application>Microsoft Office PowerPoint</Application>
  <PresentationFormat>Widescreen</PresentationFormat>
  <Paragraphs>34</Paragraphs>
  <Slides>11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Calibri Light</vt:lpstr>
      <vt:lpstr>Consolas</vt:lpstr>
      <vt:lpstr>Noto Sans Symbols</vt:lpstr>
      <vt:lpstr>Wingdings</vt:lpstr>
      <vt:lpstr>Office Theme</vt:lpstr>
      <vt:lpstr>comprehensive biological tool ”toolkit” AND ITS APPLICATIONS </vt:lpstr>
      <vt:lpstr>A tool kit consists of some functions that help in analyzing the nucleotides’ sequence and get data out of it. This tool is the scientific basis for most of the biological processes on which any biological project is built </vt:lpstr>
      <vt:lpstr>Each method and its importance in the tool</vt:lpstr>
      <vt:lpstr>What’s next</vt:lpstr>
      <vt:lpstr>A validation function</vt:lpstr>
      <vt:lpstr>A counter the loops through the sequence and counts the 4 bases </vt:lpstr>
      <vt:lpstr>Transcription functions </vt:lpstr>
      <vt:lpstr>A function that generates the complementary DNA string and it’s reverse This will help with the next steps</vt:lpstr>
      <vt:lpstr>GC content calculator  </vt:lpstr>
      <vt:lpstr>Determining the sequence of a protein and its genetic code helps in many operations that require comparison or verification of DNA.  The way to do that is BY ConversingDNA to Amino acids function that takes each 3 bases to get the codon’s acid &amp;Codon usage calculator .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comprehensive biological tool ”toolkit” AND ITS APPLICATIONS</dc:title>
  <dc:creator>SHOROUQ YASSER</dc:creator>
  <cp:lastModifiedBy>SHOROUQ YASSER</cp:lastModifiedBy>
  <cp:revision>12</cp:revision>
  <dcterms:created xsi:type="dcterms:W3CDTF">2021-12-30T18:11:35Z</dcterms:created>
  <dcterms:modified xsi:type="dcterms:W3CDTF">2022-01-07T23:49:06Z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